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0" r:id="rId1"/>
  </p:sldMasterIdLst>
  <p:notesMasterIdLst>
    <p:notesMasterId r:id="rId30"/>
  </p:notesMasterIdLst>
  <p:sldIdLst>
    <p:sldId id="258" r:id="rId2"/>
    <p:sldId id="402" r:id="rId3"/>
    <p:sldId id="726" r:id="rId4"/>
    <p:sldId id="732" r:id="rId5"/>
    <p:sldId id="727" r:id="rId6"/>
    <p:sldId id="734" r:id="rId7"/>
    <p:sldId id="735" r:id="rId8"/>
    <p:sldId id="327" r:id="rId9"/>
    <p:sldId id="730" r:id="rId10"/>
    <p:sldId id="733" r:id="rId11"/>
    <p:sldId id="259" r:id="rId12"/>
    <p:sldId id="729" r:id="rId13"/>
    <p:sldId id="728" r:id="rId14"/>
    <p:sldId id="731" r:id="rId15"/>
    <p:sldId id="737" r:id="rId16"/>
    <p:sldId id="741" r:id="rId17"/>
    <p:sldId id="742" r:id="rId18"/>
    <p:sldId id="743" r:id="rId19"/>
    <p:sldId id="744" r:id="rId20"/>
    <p:sldId id="736" r:id="rId21"/>
    <p:sldId id="341" r:id="rId22"/>
    <p:sldId id="738" r:id="rId23"/>
    <p:sldId id="739" r:id="rId24"/>
    <p:sldId id="740" r:id="rId25"/>
    <p:sldId id="745" r:id="rId26"/>
    <p:sldId id="288" r:id="rId27"/>
    <p:sldId id="340" r:id="rId28"/>
    <p:sldId id="354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22" initials="p" lastIdx="1" clrIdx="0">
    <p:extLst>
      <p:ext uri="{19B8F6BF-5375-455C-9EA6-DF929625EA0E}">
        <p15:presenceInfo xmlns:p15="http://schemas.microsoft.com/office/powerpoint/2012/main" userId="pc22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BECD"/>
    <a:srgbClr val="19608D"/>
    <a:srgbClr val="FDC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64" autoAdjust="0"/>
    <p:restoredTop sz="94249" autoAdjust="0"/>
  </p:normalViewPr>
  <p:slideViewPr>
    <p:cSldViewPr snapToGrid="0" showGuides="1">
      <p:cViewPr varScale="1">
        <p:scale>
          <a:sx n="160" d="100"/>
          <a:sy n="160" d="100"/>
        </p:scale>
        <p:origin x="1696" y="184"/>
      </p:cViewPr>
      <p:guideLst/>
    </p:cSldViewPr>
  </p:slideViewPr>
  <p:outlineViewPr>
    <p:cViewPr>
      <p:scale>
        <a:sx n="33" d="100"/>
        <a:sy n="33" d="100"/>
      </p:scale>
      <p:origin x="0" y="-2526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7C35AE-04AE-4AE9-8031-F00192320AEE}" type="datetimeFigureOut">
              <a:rPr lang="en-US" smtClean="0"/>
              <a:t>7/22/21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ED4299-4296-47CA-BABC-284EBDD39F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017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6A28019-FAED-4005-85D9-B18787C525C5}"/>
              </a:ext>
            </a:extLst>
          </p:cNvPr>
          <p:cNvSpPr/>
          <p:nvPr userDrawn="1"/>
        </p:nvSpPr>
        <p:spPr>
          <a:xfrm>
            <a:off x="-1396" y="-94"/>
            <a:ext cx="8479138" cy="6858094"/>
          </a:xfrm>
          <a:custGeom>
            <a:avLst/>
            <a:gdLst>
              <a:gd name="connsiteX0" fmla="*/ 0 w 10144914"/>
              <a:gd name="connsiteY0" fmla="*/ 0 h 6858001"/>
              <a:gd name="connsiteX1" fmla="*/ 8875675 w 10144914"/>
              <a:gd name="connsiteY1" fmla="*/ 0 h 6858001"/>
              <a:gd name="connsiteX2" fmla="*/ 8673394 w 10144914"/>
              <a:gd name="connsiteY2" fmla="*/ 215434 h 6858001"/>
              <a:gd name="connsiteX3" fmla="*/ 10144914 w 10144914"/>
              <a:gd name="connsiteY3" fmla="*/ 1686953 h 6858001"/>
              <a:gd name="connsiteX4" fmla="*/ 8509019 w 10144914"/>
              <a:gd name="connsiteY4" fmla="*/ 3322847 h 6858001"/>
              <a:gd name="connsiteX5" fmla="*/ 8112870 w 10144914"/>
              <a:gd name="connsiteY5" fmla="*/ 2926699 h 6858001"/>
              <a:gd name="connsiteX6" fmla="*/ 6985544 w 10144914"/>
              <a:gd name="connsiteY6" fmla="*/ 4054022 h 6858001"/>
              <a:gd name="connsiteX7" fmla="*/ 5997183 w 10144914"/>
              <a:gd name="connsiteY7" fmla="*/ 3065664 h 6858001"/>
              <a:gd name="connsiteX8" fmla="*/ 2436385 w 10144914"/>
              <a:gd name="connsiteY8" fmla="*/ 6858001 h 6858001"/>
              <a:gd name="connsiteX9" fmla="*/ 0 w 10144914"/>
              <a:gd name="connsiteY9" fmla="*/ 6858000 h 6858001"/>
              <a:gd name="connsiteX0" fmla="*/ 0 w 10144914"/>
              <a:gd name="connsiteY0" fmla="*/ 0 h 6858001"/>
              <a:gd name="connsiteX1" fmla="*/ 8875675 w 10144914"/>
              <a:gd name="connsiteY1" fmla="*/ 0 h 6858001"/>
              <a:gd name="connsiteX2" fmla="*/ 10144914 w 10144914"/>
              <a:gd name="connsiteY2" fmla="*/ 1686953 h 6858001"/>
              <a:gd name="connsiteX3" fmla="*/ 8509019 w 10144914"/>
              <a:gd name="connsiteY3" fmla="*/ 3322847 h 6858001"/>
              <a:gd name="connsiteX4" fmla="*/ 8112870 w 10144914"/>
              <a:gd name="connsiteY4" fmla="*/ 2926699 h 6858001"/>
              <a:gd name="connsiteX5" fmla="*/ 6985544 w 10144914"/>
              <a:gd name="connsiteY5" fmla="*/ 4054022 h 6858001"/>
              <a:gd name="connsiteX6" fmla="*/ 5997183 w 10144914"/>
              <a:gd name="connsiteY6" fmla="*/ 3065664 h 6858001"/>
              <a:gd name="connsiteX7" fmla="*/ 2436385 w 10144914"/>
              <a:gd name="connsiteY7" fmla="*/ 6858001 h 6858001"/>
              <a:gd name="connsiteX8" fmla="*/ 0 w 10144914"/>
              <a:gd name="connsiteY8" fmla="*/ 6858000 h 6858001"/>
              <a:gd name="connsiteX9" fmla="*/ 0 w 10144914"/>
              <a:gd name="connsiteY9" fmla="*/ 0 h 6858001"/>
              <a:gd name="connsiteX0" fmla="*/ 0 w 11884814"/>
              <a:gd name="connsiteY0" fmla="*/ 2147 h 6860148"/>
              <a:gd name="connsiteX1" fmla="*/ 8875675 w 11884814"/>
              <a:gd name="connsiteY1" fmla="*/ 2147 h 6860148"/>
              <a:gd name="connsiteX2" fmla="*/ 11884814 w 11884814"/>
              <a:gd name="connsiteY2" fmla="*/ 0 h 6860148"/>
              <a:gd name="connsiteX3" fmla="*/ 8509019 w 11884814"/>
              <a:gd name="connsiteY3" fmla="*/ 3324994 h 6860148"/>
              <a:gd name="connsiteX4" fmla="*/ 8112870 w 11884814"/>
              <a:gd name="connsiteY4" fmla="*/ 2928846 h 6860148"/>
              <a:gd name="connsiteX5" fmla="*/ 6985544 w 11884814"/>
              <a:gd name="connsiteY5" fmla="*/ 4056169 h 6860148"/>
              <a:gd name="connsiteX6" fmla="*/ 5997183 w 11884814"/>
              <a:gd name="connsiteY6" fmla="*/ 3067811 h 6860148"/>
              <a:gd name="connsiteX7" fmla="*/ 2436385 w 11884814"/>
              <a:gd name="connsiteY7" fmla="*/ 6860148 h 6860148"/>
              <a:gd name="connsiteX8" fmla="*/ 0 w 11884814"/>
              <a:gd name="connsiteY8" fmla="*/ 6860147 h 6860148"/>
              <a:gd name="connsiteX9" fmla="*/ 0 w 11884814"/>
              <a:gd name="connsiteY9" fmla="*/ 2147 h 6860148"/>
              <a:gd name="connsiteX0" fmla="*/ 0 w 11884814"/>
              <a:gd name="connsiteY0" fmla="*/ 2147 h 6860148"/>
              <a:gd name="connsiteX1" fmla="*/ 8875675 w 11884814"/>
              <a:gd name="connsiteY1" fmla="*/ 2147 h 6860148"/>
              <a:gd name="connsiteX2" fmla="*/ 11884814 w 11884814"/>
              <a:gd name="connsiteY2" fmla="*/ 0 h 6860148"/>
              <a:gd name="connsiteX3" fmla="*/ 10896601 w 11884814"/>
              <a:gd name="connsiteY3" fmla="*/ 954648 h 6860148"/>
              <a:gd name="connsiteX4" fmla="*/ 8509019 w 11884814"/>
              <a:gd name="connsiteY4" fmla="*/ 3324994 h 6860148"/>
              <a:gd name="connsiteX5" fmla="*/ 8112870 w 11884814"/>
              <a:gd name="connsiteY5" fmla="*/ 2928846 h 6860148"/>
              <a:gd name="connsiteX6" fmla="*/ 6985544 w 11884814"/>
              <a:gd name="connsiteY6" fmla="*/ 4056169 h 6860148"/>
              <a:gd name="connsiteX7" fmla="*/ 5997183 w 11884814"/>
              <a:gd name="connsiteY7" fmla="*/ 3067811 h 6860148"/>
              <a:gd name="connsiteX8" fmla="*/ 2436385 w 11884814"/>
              <a:gd name="connsiteY8" fmla="*/ 6860148 h 6860148"/>
              <a:gd name="connsiteX9" fmla="*/ 0 w 11884814"/>
              <a:gd name="connsiteY9" fmla="*/ 6860147 h 6860148"/>
              <a:gd name="connsiteX10" fmla="*/ 0 w 11884814"/>
              <a:gd name="connsiteY10" fmla="*/ 2147 h 6860148"/>
              <a:gd name="connsiteX0" fmla="*/ 0 w 11884814"/>
              <a:gd name="connsiteY0" fmla="*/ 25399 h 6883400"/>
              <a:gd name="connsiteX1" fmla="*/ 8875675 w 11884814"/>
              <a:gd name="connsiteY1" fmla="*/ 25399 h 6883400"/>
              <a:gd name="connsiteX2" fmla="*/ 10960101 w 11884814"/>
              <a:gd name="connsiteY2" fmla="*/ 0 h 6883400"/>
              <a:gd name="connsiteX3" fmla="*/ 11884814 w 11884814"/>
              <a:gd name="connsiteY3" fmla="*/ 23252 h 6883400"/>
              <a:gd name="connsiteX4" fmla="*/ 10896601 w 11884814"/>
              <a:gd name="connsiteY4" fmla="*/ 977900 h 6883400"/>
              <a:gd name="connsiteX5" fmla="*/ 8509019 w 11884814"/>
              <a:gd name="connsiteY5" fmla="*/ 3348246 h 6883400"/>
              <a:gd name="connsiteX6" fmla="*/ 8112870 w 11884814"/>
              <a:gd name="connsiteY6" fmla="*/ 2952098 h 6883400"/>
              <a:gd name="connsiteX7" fmla="*/ 6985544 w 11884814"/>
              <a:gd name="connsiteY7" fmla="*/ 4079421 h 6883400"/>
              <a:gd name="connsiteX8" fmla="*/ 5997183 w 11884814"/>
              <a:gd name="connsiteY8" fmla="*/ 3091063 h 6883400"/>
              <a:gd name="connsiteX9" fmla="*/ 2436385 w 11884814"/>
              <a:gd name="connsiteY9" fmla="*/ 6883400 h 6883400"/>
              <a:gd name="connsiteX10" fmla="*/ 0 w 11884814"/>
              <a:gd name="connsiteY10" fmla="*/ 6883399 h 6883400"/>
              <a:gd name="connsiteX11" fmla="*/ 0 w 11884814"/>
              <a:gd name="connsiteY11" fmla="*/ 25399 h 6883400"/>
              <a:gd name="connsiteX0" fmla="*/ 0 w 10960101"/>
              <a:gd name="connsiteY0" fmla="*/ 25399 h 6883400"/>
              <a:gd name="connsiteX1" fmla="*/ 8875675 w 10960101"/>
              <a:gd name="connsiteY1" fmla="*/ 25399 h 6883400"/>
              <a:gd name="connsiteX2" fmla="*/ 10960101 w 10960101"/>
              <a:gd name="connsiteY2" fmla="*/ 0 h 6883400"/>
              <a:gd name="connsiteX3" fmla="*/ 10896601 w 10960101"/>
              <a:gd name="connsiteY3" fmla="*/ 977900 h 6883400"/>
              <a:gd name="connsiteX4" fmla="*/ 8509019 w 10960101"/>
              <a:gd name="connsiteY4" fmla="*/ 3348246 h 6883400"/>
              <a:gd name="connsiteX5" fmla="*/ 8112870 w 10960101"/>
              <a:gd name="connsiteY5" fmla="*/ 2952098 h 6883400"/>
              <a:gd name="connsiteX6" fmla="*/ 6985544 w 10960101"/>
              <a:gd name="connsiteY6" fmla="*/ 4079421 h 6883400"/>
              <a:gd name="connsiteX7" fmla="*/ 5997183 w 10960101"/>
              <a:gd name="connsiteY7" fmla="*/ 3091063 h 6883400"/>
              <a:gd name="connsiteX8" fmla="*/ 2436385 w 10960101"/>
              <a:gd name="connsiteY8" fmla="*/ 6883400 h 6883400"/>
              <a:gd name="connsiteX9" fmla="*/ 0 w 10960101"/>
              <a:gd name="connsiteY9" fmla="*/ 6883399 h 6883400"/>
              <a:gd name="connsiteX10" fmla="*/ 0 w 10960101"/>
              <a:gd name="connsiteY10" fmla="*/ 25399 h 6883400"/>
              <a:gd name="connsiteX0" fmla="*/ 0 w 10960101"/>
              <a:gd name="connsiteY0" fmla="*/ 25399 h 6883400"/>
              <a:gd name="connsiteX1" fmla="*/ 10960101 w 10960101"/>
              <a:gd name="connsiteY1" fmla="*/ 0 h 6883400"/>
              <a:gd name="connsiteX2" fmla="*/ 10896601 w 10960101"/>
              <a:gd name="connsiteY2" fmla="*/ 977900 h 6883400"/>
              <a:gd name="connsiteX3" fmla="*/ 8509019 w 10960101"/>
              <a:gd name="connsiteY3" fmla="*/ 3348246 h 6883400"/>
              <a:gd name="connsiteX4" fmla="*/ 8112870 w 10960101"/>
              <a:gd name="connsiteY4" fmla="*/ 2952098 h 6883400"/>
              <a:gd name="connsiteX5" fmla="*/ 6985544 w 10960101"/>
              <a:gd name="connsiteY5" fmla="*/ 4079421 h 6883400"/>
              <a:gd name="connsiteX6" fmla="*/ 5997183 w 10960101"/>
              <a:gd name="connsiteY6" fmla="*/ 3091063 h 6883400"/>
              <a:gd name="connsiteX7" fmla="*/ 2436385 w 10960101"/>
              <a:gd name="connsiteY7" fmla="*/ 6883400 h 6883400"/>
              <a:gd name="connsiteX8" fmla="*/ 0 w 10960101"/>
              <a:gd name="connsiteY8" fmla="*/ 6883399 h 6883400"/>
              <a:gd name="connsiteX9" fmla="*/ 0 w 10960101"/>
              <a:gd name="connsiteY9" fmla="*/ 25399 h 6883400"/>
              <a:gd name="connsiteX0" fmla="*/ 0 w 10972801"/>
              <a:gd name="connsiteY0" fmla="*/ 25399 h 6883400"/>
              <a:gd name="connsiteX1" fmla="*/ 10972801 w 10972801"/>
              <a:gd name="connsiteY1" fmla="*/ 0 h 6883400"/>
              <a:gd name="connsiteX2" fmla="*/ 10896601 w 10972801"/>
              <a:gd name="connsiteY2" fmla="*/ 977900 h 6883400"/>
              <a:gd name="connsiteX3" fmla="*/ 8509019 w 10972801"/>
              <a:gd name="connsiteY3" fmla="*/ 3348246 h 6883400"/>
              <a:gd name="connsiteX4" fmla="*/ 8112870 w 10972801"/>
              <a:gd name="connsiteY4" fmla="*/ 2952098 h 6883400"/>
              <a:gd name="connsiteX5" fmla="*/ 6985544 w 10972801"/>
              <a:gd name="connsiteY5" fmla="*/ 4079421 h 6883400"/>
              <a:gd name="connsiteX6" fmla="*/ 5997183 w 10972801"/>
              <a:gd name="connsiteY6" fmla="*/ 3091063 h 6883400"/>
              <a:gd name="connsiteX7" fmla="*/ 2436385 w 10972801"/>
              <a:gd name="connsiteY7" fmla="*/ 6883400 h 6883400"/>
              <a:gd name="connsiteX8" fmla="*/ 0 w 10972801"/>
              <a:gd name="connsiteY8" fmla="*/ 6883399 h 6883400"/>
              <a:gd name="connsiteX9" fmla="*/ 0 w 10972801"/>
              <a:gd name="connsiteY9" fmla="*/ 25399 h 6883400"/>
              <a:gd name="connsiteX0" fmla="*/ 0 w 10972801"/>
              <a:gd name="connsiteY0" fmla="*/ 0 h 6883495"/>
              <a:gd name="connsiteX1" fmla="*/ 10972801 w 10972801"/>
              <a:gd name="connsiteY1" fmla="*/ 95 h 6883495"/>
              <a:gd name="connsiteX2" fmla="*/ 10896601 w 10972801"/>
              <a:gd name="connsiteY2" fmla="*/ 977995 h 6883495"/>
              <a:gd name="connsiteX3" fmla="*/ 8509019 w 10972801"/>
              <a:gd name="connsiteY3" fmla="*/ 3348341 h 6883495"/>
              <a:gd name="connsiteX4" fmla="*/ 8112870 w 10972801"/>
              <a:gd name="connsiteY4" fmla="*/ 2952193 h 6883495"/>
              <a:gd name="connsiteX5" fmla="*/ 6985544 w 10972801"/>
              <a:gd name="connsiteY5" fmla="*/ 4079516 h 6883495"/>
              <a:gd name="connsiteX6" fmla="*/ 5997183 w 10972801"/>
              <a:gd name="connsiteY6" fmla="*/ 3091158 h 6883495"/>
              <a:gd name="connsiteX7" fmla="*/ 2436385 w 10972801"/>
              <a:gd name="connsiteY7" fmla="*/ 6883495 h 6883495"/>
              <a:gd name="connsiteX8" fmla="*/ 0 w 10972801"/>
              <a:gd name="connsiteY8" fmla="*/ 6883494 h 6883495"/>
              <a:gd name="connsiteX9" fmla="*/ 0 w 10972801"/>
              <a:gd name="connsiteY9" fmla="*/ 0 h 6883495"/>
              <a:gd name="connsiteX0" fmla="*/ 0 w 10972801"/>
              <a:gd name="connsiteY0" fmla="*/ 0 h 6883495"/>
              <a:gd name="connsiteX1" fmla="*/ 10972801 w 10972801"/>
              <a:gd name="connsiteY1" fmla="*/ 95 h 6883495"/>
              <a:gd name="connsiteX2" fmla="*/ 10687051 w 10972801"/>
              <a:gd name="connsiteY2" fmla="*/ 1035356 h 6883495"/>
              <a:gd name="connsiteX3" fmla="*/ 8509019 w 10972801"/>
              <a:gd name="connsiteY3" fmla="*/ 3348341 h 6883495"/>
              <a:gd name="connsiteX4" fmla="*/ 8112870 w 10972801"/>
              <a:gd name="connsiteY4" fmla="*/ 2952193 h 6883495"/>
              <a:gd name="connsiteX5" fmla="*/ 6985544 w 10972801"/>
              <a:gd name="connsiteY5" fmla="*/ 4079516 h 6883495"/>
              <a:gd name="connsiteX6" fmla="*/ 5997183 w 10972801"/>
              <a:gd name="connsiteY6" fmla="*/ 3091158 h 6883495"/>
              <a:gd name="connsiteX7" fmla="*/ 2436385 w 10972801"/>
              <a:gd name="connsiteY7" fmla="*/ 6883495 h 6883495"/>
              <a:gd name="connsiteX8" fmla="*/ 0 w 10972801"/>
              <a:gd name="connsiteY8" fmla="*/ 6883494 h 6883495"/>
              <a:gd name="connsiteX9" fmla="*/ 0 w 10972801"/>
              <a:gd name="connsiteY9" fmla="*/ 0 h 6883495"/>
              <a:gd name="connsiteX0" fmla="*/ 0 w 10972801"/>
              <a:gd name="connsiteY0" fmla="*/ 0 h 6883495"/>
              <a:gd name="connsiteX1" fmla="*/ 10972801 w 10972801"/>
              <a:gd name="connsiteY1" fmla="*/ 95 h 6883495"/>
              <a:gd name="connsiteX2" fmla="*/ 10725151 w 10972801"/>
              <a:gd name="connsiteY2" fmla="*/ 1150080 h 6883495"/>
              <a:gd name="connsiteX3" fmla="*/ 8509019 w 10972801"/>
              <a:gd name="connsiteY3" fmla="*/ 3348341 h 6883495"/>
              <a:gd name="connsiteX4" fmla="*/ 8112870 w 10972801"/>
              <a:gd name="connsiteY4" fmla="*/ 2952193 h 6883495"/>
              <a:gd name="connsiteX5" fmla="*/ 6985544 w 10972801"/>
              <a:gd name="connsiteY5" fmla="*/ 4079516 h 6883495"/>
              <a:gd name="connsiteX6" fmla="*/ 5997183 w 10972801"/>
              <a:gd name="connsiteY6" fmla="*/ 3091158 h 6883495"/>
              <a:gd name="connsiteX7" fmla="*/ 2436385 w 10972801"/>
              <a:gd name="connsiteY7" fmla="*/ 6883495 h 6883495"/>
              <a:gd name="connsiteX8" fmla="*/ 0 w 10972801"/>
              <a:gd name="connsiteY8" fmla="*/ 6883494 h 6883495"/>
              <a:gd name="connsiteX9" fmla="*/ 0 w 10972801"/>
              <a:gd name="connsiteY9" fmla="*/ 0 h 6883495"/>
              <a:gd name="connsiteX0" fmla="*/ 0 w 10972801"/>
              <a:gd name="connsiteY0" fmla="*/ 0 h 8391935"/>
              <a:gd name="connsiteX1" fmla="*/ 10972801 w 10972801"/>
              <a:gd name="connsiteY1" fmla="*/ 95 h 8391935"/>
              <a:gd name="connsiteX2" fmla="*/ 10725151 w 10972801"/>
              <a:gd name="connsiteY2" fmla="*/ 1150080 h 8391935"/>
              <a:gd name="connsiteX3" fmla="*/ 8509019 w 10972801"/>
              <a:gd name="connsiteY3" fmla="*/ 3348341 h 8391935"/>
              <a:gd name="connsiteX4" fmla="*/ 8112870 w 10972801"/>
              <a:gd name="connsiteY4" fmla="*/ 2952193 h 8391935"/>
              <a:gd name="connsiteX5" fmla="*/ 6985544 w 10972801"/>
              <a:gd name="connsiteY5" fmla="*/ 4079516 h 8391935"/>
              <a:gd name="connsiteX6" fmla="*/ 5997183 w 10972801"/>
              <a:gd name="connsiteY6" fmla="*/ 3091158 h 8391935"/>
              <a:gd name="connsiteX7" fmla="*/ 2436385 w 10972801"/>
              <a:gd name="connsiteY7" fmla="*/ 6883495 h 8391935"/>
              <a:gd name="connsiteX8" fmla="*/ 18787 w 10972801"/>
              <a:gd name="connsiteY8" fmla="*/ 8391935 h 8391935"/>
              <a:gd name="connsiteX9" fmla="*/ 0 w 10972801"/>
              <a:gd name="connsiteY9" fmla="*/ 0 h 8391935"/>
              <a:gd name="connsiteX0" fmla="*/ 0 w 10972801"/>
              <a:gd name="connsiteY0" fmla="*/ 0 h 8391935"/>
              <a:gd name="connsiteX1" fmla="*/ 10972801 w 10972801"/>
              <a:gd name="connsiteY1" fmla="*/ 95 h 8391935"/>
              <a:gd name="connsiteX2" fmla="*/ 10725151 w 10972801"/>
              <a:gd name="connsiteY2" fmla="*/ 1150080 h 8391935"/>
              <a:gd name="connsiteX3" fmla="*/ 8509019 w 10972801"/>
              <a:gd name="connsiteY3" fmla="*/ 3348341 h 8391935"/>
              <a:gd name="connsiteX4" fmla="*/ 8112870 w 10972801"/>
              <a:gd name="connsiteY4" fmla="*/ 2952193 h 8391935"/>
              <a:gd name="connsiteX5" fmla="*/ 6985544 w 10972801"/>
              <a:gd name="connsiteY5" fmla="*/ 4079516 h 8391935"/>
              <a:gd name="connsiteX6" fmla="*/ 5997183 w 10972801"/>
              <a:gd name="connsiteY6" fmla="*/ 3091158 h 8391935"/>
              <a:gd name="connsiteX7" fmla="*/ 1985522 w 10972801"/>
              <a:gd name="connsiteY7" fmla="*/ 8354225 h 8391935"/>
              <a:gd name="connsiteX8" fmla="*/ 18787 w 10972801"/>
              <a:gd name="connsiteY8" fmla="*/ 8391935 h 8391935"/>
              <a:gd name="connsiteX9" fmla="*/ 0 w 10972801"/>
              <a:gd name="connsiteY9" fmla="*/ 0 h 8391935"/>
              <a:gd name="connsiteX0" fmla="*/ 0 w 10972801"/>
              <a:gd name="connsiteY0" fmla="*/ 0 h 8391936"/>
              <a:gd name="connsiteX1" fmla="*/ 10972801 w 10972801"/>
              <a:gd name="connsiteY1" fmla="*/ 95 h 8391936"/>
              <a:gd name="connsiteX2" fmla="*/ 10725151 w 10972801"/>
              <a:gd name="connsiteY2" fmla="*/ 1150080 h 8391936"/>
              <a:gd name="connsiteX3" fmla="*/ 8509019 w 10972801"/>
              <a:gd name="connsiteY3" fmla="*/ 3348341 h 8391936"/>
              <a:gd name="connsiteX4" fmla="*/ 8112870 w 10972801"/>
              <a:gd name="connsiteY4" fmla="*/ 2952193 h 8391936"/>
              <a:gd name="connsiteX5" fmla="*/ 6985544 w 10972801"/>
              <a:gd name="connsiteY5" fmla="*/ 4079516 h 8391936"/>
              <a:gd name="connsiteX6" fmla="*/ 5997183 w 10972801"/>
              <a:gd name="connsiteY6" fmla="*/ 3091158 h 8391936"/>
              <a:gd name="connsiteX7" fmla="*/ 2004308 w 10972801"/>
              <a:gd name="connsiteY7" fmla="*/ 8391936 h 8391936"/>
              <a:gd name="connsiteX8" fmla="*/ 18787 w 10972801"/>
              <a:gd name="connsiteY8" fmla="*/ 8391935 h 8391936"/>
              <a:gd name="connsiteX9" fmla="*/ 0 w 10972801"/>
              <a:gd name="connsiteY9" fmla="*/ 0 h 8391936"/>
              <a:gd name="connsiteX0" fmla="*/ 1806 w 10974607"/>
              <a:gd name="connsiteY0" fmla="*/ 0 h 8391936"/>
              <a:gd name="connsiteX1" fmla="*/ 10974607 w 10974607"/>
              <a:gd name="connsiteY1" fmla="*/ 95 h 8391936"/>
              <a:gd name="connsiteX2" fmla="*/ 10726957 w 10974607"/>
              <a:gd name="connsiteY2" fmla="*/ 1150080 h 8391936"/>
              <a:gd name="connsiteX3" fmla="*/ 8510825 w 10974607"/>
              <a:gd name="connsiteY3" fmla="*/ 3348341 h 8391936"/>
              <a:gd name="connsiteX4" fmla="*/ 8114676 w 10974607"/>
              <a:gd name="connsiteY4" fmla="*/ 2952193 h 8391936"/>
              <a:gd name="connsiteX5" fmla="*/ 6987350 w 10974607"/>
              <a:gd name="connsiteY5" fmla="*/ 4079516 h 8391936"/>
              <a:gd name="connsiteX6" fmla="*/ 5998989 w 10974607"/>
              <a:gd name="connsiteY6" fmla="*/ 3091158 h 8391936"/>
              <a:gd name="connsiteX7" fmla="*/ 2006114 w 10974607"/>
              <a:gd name="connsiteY7" fmla="*/ 8391936 h 8391936"/>
              <a:gd name="connsiteX8" fmla="*/ 1807 w 10974607"/>
              <a:gd name="connsiteY8" fmla="*/ 8391935 h 8391936"/>
              <a:gd name="connsiteX9" fmla="*/ 1806 w 10974607"/>
              <a:gd name="connsiteY9" fmla="*/ 0 h 8391936"/>
              <a:gd name="connsiteX0" fmla="*/ 1806 w 10974607"/>
              <a:gd name="connsiteY0" fmla="*/ 0 h 8901034"/>
              <a:gd name="connsiteX1" fmla="*/ 10974607 w 10974607"/>
              <a:gd name="connsiteY1" fmla="*/ 95 h 8901034"/>
              <a:gd name="connsiteX2" fmla="*/ 10726957 w 10974607"/>
              <a:gd name="connsiteY2" fmla="*/ 1150080 h 8901034"/>
              <a:gd name="connsiteX3" fmla="*/ 8510825 w 10974607"/>
              <a:gd name="connsiteY3" fmla="*/ 3348341 h 8901034"/>
              <a:gd name="connsiteX4" fmla="*/ 8114676 w 10974607"/>
              <a:gd name="connsiteY4" fmla="*/ 2952193 h 8901034"/>
              <a:gd name="connsiteX5" fmla="*/ 6987350 w 10974607"/>
              <a:gd name="connsiteY5" fmla="*/ 4079516 h 8901034"/>
              <a:gd name="connsiteX6" fmla="*/ 5998989 w 10974607"/>
              <a:gd name="connsiteY6" fmla="*/ 3091158 h 8901034"/>
              <a:gd name="connsiteX7" fmla="*/ 2006114 w 10974607"/>
              <a:gd name="connsiteY7" fmla="*/ 8391936 h 8901034"/>
              <a:gd name="connsiteX8" fmla="*/ 1807 w 10974607"/>
              <a:gd name="connsiteY8" fmla="*/ 8901034 h 8901034"/>
              <a:gd name="connsiteX9" fmla="*/ 1806 w 10974607"/>
              <a:gd name="connsiteY9" fmla="*/ 0 h 8901034"/>
              <a:gd name="connsiteX0" fmla="*/ 1806 w 10974607"/>
              <a:gd name="connsiteY0" fmla="*/ 0 h 8938746"/>
              <a:gd name="connsiteX1" fmla="*/ 10974607 w 10974607"/>
              <a:gd name="connsiteY1" fmla="*/ 95 h 8938746"/>
              <a:gd name="connsiteX2" fmla="*/ 10726957 w 10974607"/>
              <a:gd name="connsiteY2" fmla="*/ 1150080 h 8938746"/>
              <a:gd name="connsiteX3" fmla="*/ 8510825 w 10974607"/>
              <a:gd name="connsiteY3" fmla="*/ 3348341 h 8938746"/>
              <a:gd name="connsiteX4" fmla="*/ 8114676 w 10974607"/>
              <a:gd name="connsiteY4" fmla="*/ 2952193 h 8938746"/>
              <a:gd name="connsiteX5" fmla="*/ 6987350 w 10974607"/>
              <a:gd name="connsiteY5" fmla="*/ 4079516 h 8938746"/>
              <a:gd name="connsiteX6" fmla="*/ 5998989 w 10974607"/>
              <a:gd name="connsiteY6" fmla="*/ 3091158 h 8938746"/>
              <a:gd name="connsiteX7" fmla="*/ 2024899 w 10974607"/>
              <a:gd name="connsiteY7" fmla="*/ 8938746 h 8938746"/>
              <a:gd name="connsiteX8" fmla="*/ 1807 w 10974607"/>
              <a:gd name="connsiteY8" fmla="*/ 8901034 h 8938746"/>
              <a:gd name="connsiteX9" fmla="*/ 1806 w 10974607"/>
              <a:gd name="connsiteY9" fmla="*/ 0 h 8938746"/>
              <a:gd name="connsiteX0" fmla="*/ 1806 w 10974607"/>
              <a:gd name="connsiteY0" fmla="*/ 0 h 8901034"/>
              <a:gd name="connsiteX1" fmla="*/ 10974607 w 10974607"/>
              <a:gd name="connsiteY1" fmla="*/ 95 h 8901034"/>
              <a:gd name="connsiteX2" fmla="*/ 10726957 w 10974607"/>
              <a:gd name="connsiteY2" fmla="*/ 1150080 h 8901034"/>
              <a:gd name="connsiteX3" fmla="*/ 8510825 w 10974607"/>
              <a:gd name="connsiteY3" fmla="*/ 3348341 h 8901034"/>
              <a:gd name="connsiteX4" fmla="*/ 8114676 w 10974607"/>
              <a:gd name="connsiteY4" fmla="*/ 2952193 h 8901034"/>
              <a:gd name="connsiteX5" fmla="*/ 6987350 w 10974607"/>
              <a:gd name="connsiteY5" fmla="*/ 4079516 h 8901034"/>
              <a:gd name="connsiteX6" fmla="*/ 5998989 w 10974607"/>
              <a:gd name="connsiteY6" fmla="*/ 3091158 h 8901034"/>
              <a:gd name="connsiteX7" fmla="*/ 1987328 w 10974607"/>
              <a:gd name="connsiteY7" fmla="*/ 8901034 h 8901034"/>
              <a:gd name="connsiteX8" fmla="*/ 1807 w 10974607"/>
              <a:gd name="connsiteY8" fmla="*/ 8901034 h 8901034"/>
              <a:gd name="connsiteX9" fmla="*/ 1806 w 10974607"/>
              <a:gd name="connsiteY9" fmla="*/ 0 h 8901034"/>
              <a:gd name="connsiteX0" fmla="*/ 1806 w 10974607"/>
              <a:gd name="connsiteY0" fmla="*/ 0 h 8901034"/>
              <a:gd name="connsiteX1" fmla="*/ 10974607 w 10974607"/>
              <a:gd name="connsiteY1" fmla="*/ 95 h 8901034"/>
              <a:gd name="connsiteX2" fmla="*/ 10726957 w 10974607"/>
              <a:gd name="connsiteY2" fmla="*/ 1150080 h 8901034"/>
              <a:gd name="connsiteX3" fmla="*/ 8510825 w 10974607"/>
              <a:gd name="connsiteY3" fmla="*/ 3348341 h 8901034"/>
              <a:gd name="connsiteX4" fmla="*/ 8114676 w 10974607"/>
              <a:gd name="connsiteY4" fmla="*/ 2952193 h 8901034"/>
              <a:gd name="connsiteX5" fmla="*/ 6987350 w 10974607"/>
              <a:gd name="connsiteY5" fmla="*/ 4079516 h 8901034"/>
              <a:gd name="connsiteX6" fmla="*/ 6562568 w 10974607"/>
              <a:gd name="connsiteY6" fmla="*/ 3619112 h 8901034"/>
              <a:gd name="connsiteX7" fmla="*/ 1987328 w 10974607"/>
              <a:gd name="connsiteY7" fmla="*/ 8901034 h 8901034"/>
              <a:gd name="connsiteX8" fmla="*/ 1807 w 10974607"/>
              <a:gd name="connsiteY8" fmla="*/ 8901034 h 8901034"/>
              <a:gd name="connsiteX9" fmla="*/ 1806 w 10974607"/>
              <a:gd name="connsiteY9" fmla="*/ 0 h 8901034"/>
              <a:gd name="connsiteX0" fmla="*/ 1806 w 10974607"/>
              <a:gd name="connsiteY0" fmla="*/ 0 h 8901034"/>
              <a:gd name="connsiteX1" fmla="*/ 10974607 w 10974607"/>
              <a:gd name="connsiteY1" fmla="*/ 95 h 8901034"/>
              <a:gd name="connsiteX2" fmla="*/ 10726957 w 10974607"/>
              <a:gd name="connsiteY2" fmla="*/ 1150080 h 8901034"/>
              <a:gd name="connsiteX3" fmla="*/ 8510825 w 10974607"/>
              <a:gd name="connsiteY3" fmla="*/ 3348341 h 8901034"/>
              <a:gd name="connsiteX4" fmla="*/ 8114676 w 10974607"/>
              <a:gd name="connsiteY4" fmla="*/ 2952193 h 8901034"/>
              <a:gd name="connsiteX5" fmla="*/ 6987350 w 10974607"/>
              <a:gd name="connsiteY5" fmla="*/ 4079516 h 8901034"/>
              <a:gd name="connsiteX6" fmla="*/ 6694070 w 10974607"/>
              <a:gd name="connsiteY6" fmla="*/ 3826523 h 8901034"/>
              <a:gd name="connsiteX7" fmla="*/ 1987328 w 10974607"/>
              <a:gd name="connsiteY7" fmla="*/ 8901034 h 8901034"/>
              <a:gd name="connsiteX8" fmla="*/ 1807 w 10974607"/>
              <a:gd name="connsiteY8" fmla="*/ 8901034 h 8901034"/>
              <a:gd name="connsiteX9" fmla="*/ 1806 w 10974607"/>
              <a:gd name="connsiteY9" fmla="*/ 0 h 890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74607" h="8901034">
                <a:moveTo>
                  <a:pt x="1806" y="0"/>
                </a:moveTo>
                <a:lnTo>
                  <a:pt x="10974607" y="95"/>
                </a:lnTo>
                <a:lnTo>
                  <a:pt x="10726957" y="1150080"/>
                </a:lnTo>
                <a:lnTo>
                  <a:pt x="8510825" y="3348341"/>
                </a:lnTo>
                <a:lnTo>
                  <a:pt x="8114676" y="2952193"/>
                </a:lnTo>
                <a:lnTo>
                  <a:pt x="6987350" y="4079516"/>
                </a:lnTo>
                <a:lnTo>
                  <a:pt x="6694070" y="3826523"/>
                </a:lnTo>
                <a:lnTo>
                  <a:pt x="1987328" y="8901034"/>
                </a:lnTo>
                <a:lnTo>
                  <a:pt x="1807" y="8901034"/>
                </a:lnTo>
                <a:cubicBezTo>
                  <a:pt x="-4455" y="6103722"/>
                  <a:pt x="8068" y="2797312"/>
                  <a:pt x="1806" y="0"/>
                </a:cubicBezTo>
                <a:close/>
              </a:path>
            </a:pathLst>
          </a:custGeom>
          <a:blipFill>
            <a:blip r:embed="rId2"/>
            <a:stretch>
              <a:fillRect l="-22792" r="-122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21225" y="3281295"/>
            <a:ext cx="3788690" cy="2317905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21225" y="5722998"/>
            <a:ext cx="3788690" cy="901774"/>
          </a:xfrm>
        </p:spPr>
        <p:txBody>
          <a:bodyPr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268F0-6643-42C1-AF47-9520448F9EA4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12D8D15-0A7F-4ECB-BF51-295AEB81D46F}"/>
              </a:ext>
            </a:extLst>
          </p:cNvPr>
          <p:cNvSpPr/>
          <p:nvPr userDrawn="1"/>
        </p:nvSpPr>
        <p:spPr>
          <a:xfrm>
            <a:off x="0" y="0"/>
            <a:ext cx="8479138" cy="6858094"/>
          </a:xfrm>
          <a:custGeom>
            <a:avLst/>
            <a:gdLst>
              <a:gd name="connsiteX0" fmla="*/ 0 w 10144914"/>
              <a:gd name="connsiteY0" fmla="*/ 0 h 6858001"/>
              <a:gd name="connsiteX1" fmla="*/ 8875675 w 10144914"/>
              <a:gd name="connsiteY1" fmla="*/ 0 h 6858001"/>
              <a:gd name="connsiteX2" fmla="*/ 8673394 w 10144914"/>
              <a:gd name="connsiteY2" fmla="*/ 215434 h 6858001"/>
              <a:gd name="connsiteX3" fmla="*/ 10144914 w 10144914"/>
              <a:gd name="connsiteY3" fmla="*/ 1686953 h 6858001"/>
              <a:gd name="connsiteX4" fmla="*/ 8509019 w 10144914"/>
              <a:gd name="connsiteY4" fmla="*/ 3322847 h 6858001"/>
              <a:gd name="connsiteX5" fmla="*/ 8112870 w 10144914"/>
              <a:gd name="connsiteY5" fmla="*/ 2926699 h 6858001"/>
              <a:gd name="connsiteX6" fmla="*/ 6985544 w 10144914"/>
              <a:gd name="connsiteY6" fmla="*/ 4054022 h 6858001"/>
              <a:gd name="connsiteX7" fmla="*/ 5997183 w 10144914"/>
              <a:gd name="connsiteY7" fmla="*/ 3065664 h 6858001"/>
              <a:gd name="connsiteX8" fmla="*/ 2436385 w 10144914"/>
              <a:gd name="connsiteY8" fmla="*/ 6858001 h 6858001"/>
              <a:gd name="connsiteX9" fmla="*/ 0 w 10144914"/>
              <a:gd name="connsiteY9" fmla="*/ 6858000 h 6858001"/>
              <a:gd name="connsiteX0" fmla="*/ 0 w 10144914"/>
              <a:gd name="connsiteY0" fmla="*/ 0 h 6858001"/>
              <a:gd name="connsiteX1" fmla="*/ 8875675 w 10144914"/>
              <a:gd name="connsiteY1" fmla="*/ 0 h 6858001"/>
              <a:gd name="connsiteX2" fmla="*/ 10144914 w 10144914"/>
              <a:gd name="connsiteY2" fmla="*/ 1686953 h 6858001"/>
              <a:gd name="connsiteX3" fmla="*/ 8509019 w 10144914"/>
              <a:gd name="connsiteY3" fmla="*/ 3322847 h 6858001"/>
              <a:gd name="connsiteX4" fmla="*/ 8112870 w 10144914"/>
              <a:gd name="connsiteY4" fmla="*/ 2926699 h 6858001"/>
              <a:gd name="connsiteX5" fmla="*/ 6985544 w 10144914"/>
              <a:gd name="connsiteY5" fmla="*/ 4054022 h 6858001"/>
              <a:gd name="connsiteX6" fmla="*/ 5997183 w 10144914"/>
              <a:gd name="connsiteY6" fmla="*/ 3065664 h 6858001"/>
              <a:gd name="connsiteX7" fmla="*/ 2436385 w 10144914"/>
              <a:gd name="connsiteY7" fmla="*/ 6858001 h 6858001"/>
              <a:gd name="connsiteX8" fmla="*/ 0 w 10144914"/>
              <a:gd name="connsiteY8" fmla="*/ 6858000 h 6858001"/>
              <a:gd name="connsiteX9" fmla="*/ 0 w 10144914"/>
              <a:gd name="connsiteY9" fmla="*/ 0 h 6858001"/>
              <a:gd name="connsiteX0" fmla="*/ 0 w 11884814"/>
              <a:gd name="connsiteY0" fmla="*/ 2147 h 6860148"/>
              <a:gd name="connsiteX1" fmla="*/ 8875675 w 11884814"/>
              <a:gd name="connsiteY1" fmla="*/ 2147 h 6860148"/>
              <a:gd name="connsiteX2" fmla="*/ 11884814 w 11884814"/>
              <a:gd name="connsiteY2" fmla="*/ 0 h 6860148"/>
              <a:gd name="connsiteX3" fmla="*/ 8509019 w 11884814"/>
              <a:gd name="connsiteY3" fmla="*/ 3324994 h 6860148"/>
              <a:gd name="connsiteX4" fmla="*/ 8112870 w 11884814"/>
              <a:gd name="connsiteY4" fmla="*/ 2928846 h 6860148"/>
              <a:gd name="connsiteX5" fmla="*/ 6985544 w 11884814"/>
              <a:gd name="connsiteY5" fmla="*/ 4056169 h 6860148"/>
              <a:gd name="connsiteX6" fmla="*/ 5997183 w 11884814"/>
              <a:gd name="connsiteY6" fmla="*/ 3067811 h 6860148"/>
              <a:gd name="connsiteX7" fmla="*/ 2436385 w 11884814"/>
              <a:gd name="connsiteY7" fmla="*/ 6860148 h 6860148"/>
              <a:gd name="connsiteX8" fmla="*/ 0 w 11884814"/>
              <a:gd name="connsiteY8" fmla="*/ 6860147 h 6860148"/>
              <a:gd name="connsiteX9" fmla="*/ 0 w 11884814"/>
              <a:gd name="connsiteY9" fmla="*/ 2147 h 6860148"/>
              <a:gd name="connsiteX0" fmla="*/ 0 w 11884814"/>
              <a:gd name="connsiteY0" fmla="*/ 2147 h 6860148"/>
              <a:gd name="connsiteX1" fmla="*/ 8875675 w 11884814"/>
              <a:gd name="connsiteY1" fmla="*/ 2147 h 6860148"/>
              <a:gd name="connsiteX2" fmla="*/ 11884814 w 11884814"/>
              <a:gd name="connsiteY2" fmla="*/ 0 h 6860148"/>
              <a:gd name="connsiteX3" fmla="*/ 10896601 w 11884814"/>
              <a:gd name="connsiteY3" fmla="*/ 954648 h 6860148"/>
              <a:gd name="connsiteX4" fmla="*/ 8509019 w 11884814"/>
              <a:gd name="connsiteY4" fmla="*/ 3324994 h 6860148"/>
              <a:gd name="connsiteX5" fmla="*/ 8112870 w 11884814"/>
              <a:gd name="connsiteY5" fmla="*/ 2928846 h 6860148"/>
              <a:gd name="connsiteX6" fmla="*/ 6985544 w 11884814"/>
              <a:gd name="connsiteY6" fmla="*/ 4056169 h 6860148"/>
              <a:gd name="connsiteX7" fmla="*/ 5997183 w 11884814"/>
              <a:gd name="connsiteY7" fmla="*/ 3067811 h 6860148"/>
              <a:gd name="connsiteX8" fmla="*/ 2436385 w 11884814"/>
              <a:gd name="connsiteY8" fmla="*/ 6860148 h 6860148"/>
              <a:gd name="connsiteX9" fmla="*/ 0 w 11884814"/>
              <a:gd name="connsiteY9" fmla="*/ 6860147 h 6860148"/>
              <a:gd name="connsiteX10" fmla="*/ 0 w 11884814"/>
              <a:gd name="connsiteY10" fmla="*/ 2147 h 6860148"/>
              <a:gd name="connsiteX0" fmla="*/ 0 w 11884814"/>
              <a:gd name="connsiteY0" fmla="*/ 25399 h 6883400"/>
              <a:gd name="connsiteX1" fmla="*/ 8875675 w 11884814"/>
              <a:gd name="connsiteY1" fmla="*/ 25399 h 6883400"/>
              <a:gd name="connsiteX2" fmla="*/ 10960101 w 11884814"/>
              <a:gd name="connsiteY2" fmla="*/ 0 h 6883400"/>
              <a:gd name="connsiteX3" fmla="*/ 11884814 w 11884814"/>
              <a:gd name="connsiteY3" fmla="*/ 23252 h 6883400"/>
              <a:gd name="connsiteX4" fmla="*/ 10896601 w 11884814"/>
              <a:gd name="connsiteY4" fmla="*/ 977900 h 6883400"/>
              <a:gd name="connsiteX5" fmla="*/ 8509019 w 11884814"/>
              <a:gd name="connsiteY5" fmla="*/ 3348246 h 6883400"/>
              <a:gd name="connsiteX6" fmla="*/ 8112870 w 11884814"/>
              <a:gd name="connsiteY6" fmla="*/ 2952098 h 6883400"/>
              <a:gd name="connsiteX7" fmla="*/ 6985544 w 11884814"/>
              <a:gd name="connsiteY7" fmla="*/ 4079421 h 6883400"/>
              <a:gd name="connsiteX8" fmla="*/ 5997183 w 11884814"/>
              <a:gd name="connsiteY8" fmla="*/ 3091063 h 6883400"/>
              <a:gd name="connsiteX9" fmla="*/ 2436385 w 11884814"/>
              <a:gd name="connsiteY9" fmla="*/ 6883400 h 6883400"/>
              <a:gd name="connsiteX10" fmla="*/ 0 w 11884814"/>
              <a:gd name="connsiteY10" fmla="*/ 6883399 h 6883400"/>
              <a:gd name="connsiteX11" fmla="*/ 0 w 11884814"/>
              <a:gd name="connsiteY11" fmla="*/ 25399 h 6883400"/>
              <a:gd name="connsiteX0" fmla="*/ 0 w 10960101"/>
              <a:gd name="connsiteY0" fmla="*/ 25399 h 6883400"/>
              <a:gd name="connsiteX1" fmla="*/ 8875675 w 10960101"/>
              <a:gd name="connsiteY1" fmla="*/ 25399 h 6883400"/>
              <a:gd name="connsiteX2" fmla="*/ 10960101 w 10960101"/>
              <a:gd name="connsiteY2" fmla="*/ 0 h 6883400"/>
              <a:gd name="connsiteX3" fmla="*/ 10896601 w 10960101"/>
              <a:gd name="connsiteY3" fmla="*/ 977900 h 6883400"/>
              <a:gd name="connsiteX4" fmla="*/ 8509019 w 10960101"/>
              <a:gd name="connsiteY4" fmla="*/ 3348246 h 6883400"/>
              <a:gd name="connsiteX5" fmla="*/ 8112870 w 10960101"/>
              <a:gd name="connsiteY5" fmla="*/ 2952098 h 6883400"/>
              <a:gd name="connsiteX6" fmla="*/ 6985544 w 10960101"/>
              <a:gd name="connsiteY6" fmla="*/ 4079421 h 6883400"/>
              <a:gd name="connsiteX7" fmla="*/ 5997183 w 10960101"/>
              <a:gd name="connsiteY7" fmla="*/ 3091063 h 6883400"/>
              <a:gd name="connsiteX8" fmla="*/ 2436385 w 10960101"/>
              <a:gd name="connsiteY8" fmla="*/ 6883400 h 6883400"/>
              <a:gd name="connsiteX9" fmla="*/ 0 w 10960101"/>
              <a:gd name="connsiteY9" fmla="*/ 6883399 h 6883400"/>
              <a:gd name="connsiteX10" fmla="*/ 0 w 10960101"/>
              <a:gd name="connsiteY10" fmla="*/ 25399 h 6883400"/>
              <a:gd name="connsiteX0" fmla="*/ 0 w 10960101"/>
              <a:gd name="connsiteY0" fmla="*/ 25399 h 6883400"/>
              <a:gd name="connsiteX1" fmla="*/ 10960101 w 10960101"/>
              <a:gd name="connsiteY1" fmla="*/ 0 h 6883400"/>
              <a:gd name="connsiteX2" fmla="*/ 10896601 w 10960101"/>
              <a:gd name="connsiteY2" fmla="*/ 977900 h 6883400"/>
              <a:gd name="connsiteX3" fmla="*/ 8509019 w 10960101"/>
              <a:gd name="connsiteY3" fmla="*/ 3348246 h 6883400"/>
              <a:gd name="connsiteX4" fmla="*/ 8112870 w 10960101"/>
              <a:gd name="connsiteY4" fmla="*/ 2952098 h 6883400"/>
              <a:gd name="connsiteX5" fmla="*/ 6985544 w 10960101"/>
              <a:gd name="connsiteY5" fmla="*/ 4079421 h 6883400"/>
              <a:gd name="connsiteX6" fmla="*/ 5997183 w 10960101"/>
              <a:gd name="connsiteY6" fmla="*/ 3091063 h 6883400"/>
              <a:gd name="connsiteX7" fmla="*/ 2436385 w 10960101"/>
              <a:gd name="connsiteY7" fmla="*/ 6883400 h 6883400"/>
              <a:gd name="connsiteX8" fmla="*/ 0 w 10960101"/>
              <a:gd name="connsiteY8" fmla="*/ 6883399 h 6883400"/>
              <a:gd name="connsiteX9" fmla="*/ 0 w 10960101"/>
              <a:gd name="connsiteY9" fmla="*/ 25399 h 6883400"/>
              <a:gd name="connsiteX0" fmla="*/ 0 w 10972801"/>
              <a:gd name="connsiteY0" fmla="*/ 25399 h 6883400"/>
              <a:gd name="connsiteX1" fmla="*/ 10972801 w 10972801"/>
              <a:gd name="connsiteY1" fmla="*/ 0 h 6883400"/>
              <a:gd name="connsiteX2" fmla="*/ 10896601 w 10972801"/>
              <a:gd name="connsiteY2" fmla="*/ 977900 h 6883400"/>
              <a:gd name="connsiteX3" fmla="*/ 8509019 w 10972801"/>
              <a:gd name="connsiteY3" fmla="*/ 3348246 h 6883400"/>
              <a:gd name="connsiteX4" fmla="*/ 8112870 w 10972801"/>
              <a:gd name="connsiteY4" fmla="*/ 2952098 h 6883400"/>
              <a:gd name="connsiteX5" fmla="*/ 6985544 w 10972801"/>
              <a:gd name="connsiteY5" fmla="*/ 4079421 h 6883400"/>
              <a:gd name="connsiteX6" fmla="*/ 5997183 w 10972801"/>
              <a:gd name="connsiteY6" fmla="*/ 3091063 h 6883400"/>
              <a:gd name="connsiteX7" fmla="*/ 2436385 w 10972801"/>
              <a:gd name="connsiteY7" fmla="*/ 6883400 h 6883400"/>
              <a:gd name="connsiteX8" fmla="*/ 0 w 10972801"/>
              <a:gd name="connsiteY8" fmla="*/ 6883399 h 6883400"/>
              <a:gd name="connsiteX9" fmla="*/ 0 w 10972801"/>
              <a:gd name="connsiteY9" fmla="*/ 25399 h 6883400"/>
              <a:gd name="connsiteX0" fmla="*/ 0 w 10972801"/>
              <a:gd name="connsiteY0" fmla="*/ 0 h 6883495"/>
              <a:gd name="connsiteX1" fmla="*/ 10972801 w 10972801"/>
              <a:gd name="connsiteY1" fmla="*/ 95 h 6883495"/>
              <a:gd name="connsiteX2" fmla="*/ 10896601 w 10972801"/>
              <a:gd name="connsiteY2" fmla="*/ 977995 h 6883495"/>
              <a:gd name="connsiteX3" fmla="*/ 8509019 w 10972801"/>
              <a:gd name="connsiteY3" fmla="*/ 3348341 h 6883495"/>
              <a:gd name="connsiteX4" fmla="*/ 8112870 w 10972801"/>
              <a:gd name="connsiteY4" fmla="*/ 2952193 h 6883495"/>
              <a:gd name="connsiteX5" fmla="*/ 6985544 w 10972801"/>
              <a:gd name="connsiteY5" fmla="*/ 4079516 h 6883495"/>
              <a:gd name="connsiteX6" fmla="*/ 5997183 w 10972801"/>
              <a:gd name="connsiteY6" fmla="*/ 3091158 h 6883495"/>
              <a:gd name="connsiteX7" fmla="*/ 2436385 w 10972801"/>
              <a:gd name="connsiteY7" fmla="*/ 6883495 h 6883495"/>
              <a:gd name="connsiteX8" fmla="*/ 0 w 10972801"/>
              <a:gd name="connsiteY8" fmla="*/ 6883494 h 6883495"/>
              <a:gd name="connsiteX9" fmla="*/ 0 w 10972801"/>
              <a:gd name="connsiteY9" fmla="*/ 0 h 6883495"/>
              <a:gd name="connsiteX0" fmla="*/ 0 w 10972801"/>
              <a:gd name="connsiteY0" fmla="*/ 0 h 6883495"/>
              <a:gd name="connsiteX1" fmla="*/ 10972801 w 10972801"/>
              <a:gd name="connsiteY1" fmla="*/ 95 h 6883495"/>
              <a:gd name="connsiteX2" fmla="*/ 10687051 w 10972801"/>
              <a:gd name="connsiteY2" fmla="*/ 1035356 h 6883495"/>
              <a:gd name="connsiteX3" fmla="*/ 8509019 w 10972801"/>
              <a:gd name="connsiteY3" fmla="*/ 3348341 h 6883495"/>
              <a:gd name="connsiteX4" fmla="*/ 8112870 w 10972801"/>
              <a:gd name="connsiteY4" fmla="*/ 2952193 h 6883495"/>
              <a:gd name="connsiteX5" fmla="*/ 6985544 w 10972801"/>
              <a:gd name="connsiteY5" fmla="*/ 4079516 h 6883495"/>
              <a:gd name="connsiteX6" fmla="*/ 5997183 w 10972801"/>
              <a:gd name="connsiteY6" fmla="*/ 3091158 h 6883495"/>
              <a:gd name="connsiteX7" fmla="*/ 2436385 w 10972801"/>
              <a:gd name="connsiteY7" fmla="*/ 6883495 h 6883495"/>
              <a:gd name="connsiteX8" fmla="*/ 0 w 10972801"/>
              <a:gd name="connsiteY8" fmla="*/ 6883494 h 6883495"/>
              <a:gd name="connsiteX9" fmla="*/ 0 w 10972801"/>
              <a:gd name="connsiteY9" fmla="*/ 0 h 6883495"/>
              <a:gd name="connsiteX0" fmla="*/ 0 w 10972801"/>
              <a:gd name="connsiteY0" fmla="*/ 0 h 6883495"/>
              <a:gd name="connsiteX1" fmla="*/ 10972801 w 10972801"/>
              <a:gd name="connsiteY1" fmla="*/ 95 h 6883495"/>
              <a:gd name="connsiteX2" fmla="*/ 10725151 w 10972801"/>
              <a:gd name="connsiteY2" fmla="*/ 1150080 h 6883495"/>
              <a:gd name="connsiteX3" fmla="*/ 8509019 w 10972801"/>
              <a:gd name="connsiteY3" fmla="*/ 3348341 h 6883495"/>
              <a:gd name="connsiteX4" fmla="*/ 8112870 w 10972801"/>
              <a:gd name="connsiteY4" fmla="*/ 2952193 h 6883495"/>
              <a:gd name="connsiteX5" fmla="*/ 6985544 w 10972801"/>
              <a:gd name="connsiteY5" fmla="*/ 4079516 h 6883495"/>
              <a:gd name="connsiteX6" fmla="*/ 5997183 w 10972801"/>
              <a:gd name="connsiteY6" fmla="*/ 3091158 h 6883495"/>
              <a:gd name="connsiteX7" fmla="*/ 2436385 w 10972801"/>
              <a:gd name="connsiteY7" fmla="*/ 6883495 h 6883495"/>
              <a:gd name="connsiteX8" fmla="*/ 0 w 10972801"/>
              <a:gd name="connsiteY8" fmla="*/ 6883494 h 6883495"/>
              <a:gd name="connsiteX9" fmla="*/ 0 w 10972801"/>
              <a:gd name="connsiteY9" fmla="*/ 0 h 6883495"/>
              <a:gd name="connsiteX0" fmla="*/ 0 w 10972801"/>
              <a:gd name="connsiteY0" fmla="*/ 0 h 8391935"/>
              <a:gd name="connsiteX1" fmla="*/ 10972801 w 10972801"/>
              <a:gd name="connsiteY1" fmla="*/ 95 h 8391935"/>
              <a:gd name="connsiteX2" fmla="*/ 10725151 w 10972801"/>
              <a:gd name="connsiteY2" fmla="*/ 1150080 h 8391935"/>
              <a:gd name="connsiteX3" fmla="*/ 8509019 w 10972801"/>
              <a:gd name="connsiteY3" fmla="*/ 3348341 h 8391935"/>
              <a:gd name="connsiteX4" fmla="*/ 8112870 w 10972801"/>
              <a:gd name="connsiteY4" fmla="*/ 2952193 h 8391935"/>
              <a:gd name="connsiteX5" fmla="*/ 6985544 w 10972801"/>
              <a:gd name="connsiteY5" fmla="*/ 4079516 h 8391935"/>
              <a:gd name="connsiteX6" fmla="*/ 5997183 w 10972801"/>
              <a:gd name="connsiteY6" fmla="*/ 3091158 h 8391935"/>
              <a:gd name="connsiteX7" fmla="*/ 2436385 w 10972801"/>
              <a:gd name="connsiteY7" fmla="*/ 6883495 h 8391935"/>
              <a:gd name="connsiteX8" fmla="*/ 18787 w 10972801"/>
              <a:gd name="connsiteY8" fmla="*/ 8391935 h 8391935"/>
              <a:gd name="connsiteX9" fmla="*/ 0 w 10972801"/>
              <a:gd name="connsiteY9" fmla="*/ 0 h 8391935"/>
              <a:gd name="connsiteX0" fmla="*/ 0 w 10972801"/>
              <a:gd name="connsiteY0" fmla="*/ 0 h 8391935"/>
              <a:gd name="connsiteX1" fmla="*/ 10972801 w 10972801"/>
              <a:gd name="connsiteY1" fmla="*/ 95 h 8391935"/>
              <a:gd name="connsiteX2" fmla="*/ 10725151 w 10972801"/>
              <a:gd name="connsiteY2" fmla="*/ 1150080 h 8391935"/>
              <a:gd name="connsiteX3" fmla="*/ 8509019 w 10972801"/>
              <a:gd name="connsiteY3" fmla="*/ 3348341 h 8391935"/>
              <a:gd name="connsiteX4" fmla="*/ 8112870 w 10972801"/>
              <a:gd name="connsiteY4" fmla="*/ 2952193 h 8391935"/>
              <a:gd name="connsiteX5" fmla="*/ 6985544 w 10972801"/>
              <a:gd name="connsiteY5" fmla="*/ 4079516 h 8391935"/>
              <a:gd name="connsiteX6" fmla="*/ 5997183 w 10972801"/>
              <a:gd name="connsiteY6" fmla="*/ 3091158 h 8391935"/>
              <a:gd name="connsiteX7" fmla="*/ 1985522 w 10972801"/>
              <a:gd name="connsiteY7" fmla="*/ 8354225 h 8391935"/>
              <a:gd name="connsiteX8" fmla="*/ 18787 w 10972801"/>
              <a:gd name="connsiteY8" fmla="*/ 8391935 h 8391935"/>
              <a:gd name="connsiteX9" fmla="*/ 0 w 10972801"/>
              <a:gd name="connsiteY9" fmla="*/ 0 h 8391935"/>
              <a:gd name="connsiteX0" fmla="*/ 0 w 10972801"/>
              <a:gd name="connsiteY0" fmla="*/ 0 h 8391936"/>
              <a:gd name="connsiteX1" fmla="*/ 10972801 w 10972801"/>
              <a:gd name="connsiteY1" fmla="*/ 95 h 8391936"/>
              <a:gd name="connsiteX2" fmla="*/ 10725151 w 10972801"/>
              <a:gd name="connsiteY2" fmla="*/ 1150080 h 8391936"/>
              <a:gd name="connsiteX3" fmla="*/ 8509019 w 10972801"/>
              <a:gd name="connsiteY3" fmla="*/ 3348341 h 8391936"/>
              <a:gd name="connsiteX4" fmla="*/ 8112870 w 10972801"/>
              <a:gd name="connsiteY4" fmla="*/ 2952193 h 8391936"/>
              <a:gd name="connsiteX5" fmla="*/ 6985544 w 10972801"/>
              <a:gd name="connsiteY5" fmla="*/ 4079516 h 8391936"/>
              <a:gd name="connsiteX6" fmla="*/ 5997183 w 10972801"/>
              <a:gd name="connsiteY6" fmla="*/ 3091158 h 8391936"/>
              <a:gd name="connsiteX7" fmla="*/ 2004308 w 10972801"/>
              <a:gd name="connsiteY7" fmla="*/ 8391936 h 8391936"/>
              <a:gd name="connsiteX8" fmla="*/ 18787 w 10972801"/>
              <a:gd name="connsiteY8" fmla="*/ 8391935 h 8391936"/>
              <a:gd name="connsiteX9" fmla="*/ 0 w 10972801"/>
              <a:gd name="connsiteY9" fmla="*/ 0 h 8391936"/>
              <a:gd name="connsiteX0" fmla="*/ 1806 w 10974607"/>
              <a:gd name="connsiteY0" fmla="*/ 0 h 8391936"/>
              <a:gd name="connsiteX1" fmla="*/ 10974607 w 10974607"/>
              <a:gd name="connsiteY1" fmla="*/ 95 h 8391936"/>
              <a:gd name="connsiteX2" fmla="*/ 10726957 w 10974607"/>
              <a:gd name="connsiteY2" fmla="*/ 1150080 h 8391936"/>
              <a:gd name="connsiteX3" fmla="*/ 8510825 w 10974607"/>
              <a:gd name="connsiteY3" fmla="*/ 3348341 h 8391936"/>
              <a:gd name="connsiteX4" fmla="*/ 8114676 w 10974607"/>
              <a:gd name="connsiteY4" fmla="*/ 2952193 h 8391936"/>
              <a:gd name="connsiteX5" fmla="*/ 6987350 w 10974607"/>
              <a:gd name="connsiteY5" fmla="*/ 4079516 h 8391936"/>
              <a:gd name="connsiteX6" fmla="*/ 5998989 w 10974607"/>
              <a:gd name="connsiteY6" fmla="*/ 3091158 h 8391936"/>
              <a:gd name="connsiteX7" fmla="*/ 2006114 w 10974607"/>
              <a:gd name="connsiteY7" fmla="*/ 8391936 h 8391936"/>
              <a:gd name="connsiteX8" fmla="*/ 1807 w 10974607"/>
              <a:gd name="connsiteY8" fmla="*/ 8391935 h 8391936"/>
              <a:gd name="connsiteX9" fmla="*/ 1806 w 10974607"/>
              <a:gd name="connsiteY9" fmla="*/ 0 h 8391936"/>
              <a:gd name="connsiteX0" fmla="*/ 1806 w 10974607"/>
              <a:gd name="connsiteY0" fmla="*/ 0 h 8901034"/>
              <a:gd name="connsiteX1" fmla="*/ 10974607 w 10974607"/>
              <a:gd name="connsiteY1" fmla="*/ 95 h 8901034"/>
              <a:gd name="connsiteX2" fmla="*/ 10726957 w 10974607"/>
              <a:gd name="connsiteY2" fmla="*/ 1150080 h 8901034"/>
              <a:gd name="connsiteX3" fmla="*/ 8510825 w 10974607"/>
              <a:gd name="connsiteY3" fmla="*/ 3348341 h 8901034"/>
              <a:gd name="connsiteX4" fmla="*/ 8114676 w 10974607"/>
              <a:gd name="connsiteY4" fmla="*/ 2952193 h 8901034"/>
              <a:gd name="connsiteX5" fmla="*/ 6987350 w 10974607"/>
              <a:gd name="connsiteY5" fmla="*/ 4079516 h 8901034"/>
              <a:gd name="connsiteX6" fmla="*/ 5998989 w 10974607"/>
              <a:gd name="connsiteY6" fmla="*/ 3091158 h 8901034"/>
              <a:gd name="connsiteX7" fmla="*/ 2006114 w 10974607"/>
              <a:gd name="connsiteY7" fmla="*/ 8391936 h 8901034"/>
              <a:gd name="connsiteX8" fmla="*/ 1807 w 10974607"/>
              <a:gd name="connsiteY8" fmla="*/ 8901034 h 8901034"/>
              <a:gd name="connsiteX9" fmla="*/ 1806 w 10974607"/>
              <a:gd name="connsiteY9" fmla="*/ 0 h 8901034"/>
              <a:gd name="connsiteX0" fmla="*/ 1806 w 10974607"/>
              <a:gd name="connsiteY0" fmla="*/ 0 h 8938746"/>
              <a:gd name="connsiteX1" fmla="*/ 10974607 w 10974607"/>
              <a:gd name="connsiteY1" fmla="*/ 95 h 8938746"/>
              <a:gd name="connsiteX2" fmla="*/ 10726957 w 10974607"/>
              <a:gd name="connsiteY2" fmla="*/ 1150080 h 8938746"/>
              <a:gd name="connsiteX3" fmla="*/ 8510825 w 10974607"/>
              <a:gd name="connsiteY3" fmla="*/ 3348341 h 8938746"/>
              <a:gd name="connsiteX4" fmla="*/ 8114676 w 10974607"/>
              <a:gd name="connsiteY4" fmla="*/ 2952193 h 8938746"/>
              <a:gd name="connsiteX5" fmla="*/ 6987350 w 10974607"/>
              <a:gd name="connsiteY5" fmla="*/ 4079516 h 8938746"/>
              <a:gd name="connsiteX6" fmla="*/ 5998989 w 10974607"/>
              <a:gd name="connsiteY6" fmla="*/ 3091158 h 8938746"/>
              <a:gd name="connsiteX7" fmla="*/ 2024899 w 10974607"/>
              <a:gd name="connsiteY7" fmla="*/ 8938746 h 8938746"/>
              <a:gd name="connsiteX8" fmla="*/ 1807 w 10974607"/>
              <a:gd name="connsiteY8" fmla="*/ 8901034 h 8938746"/>
              <a:gd name="connsiteX9" fmla="*/ 1806 w 10974607"/>
              <a:gd name="connsiteY9" fmla="*/ 0 h 8938746"/>
              <a:gd name="connsiteX0" fmla="*/ 1806 w 10974607"/>
              <a:gd name="connsiteY0" fmla="*/ 0 h 8901034"/>
              <a:gd name="connsiteX1" fmla="*/ 10974607 w 10974607"/>
              <a:gd name="connsiteY1" fmla="*/ 95 h 8901034"/>
              <a:gd name="connsiteX2" fmla="*/ 10726957 w 10974607"/>
              <a:gd name="connsiteY2" fmla="*/ 1150080 h 8901034"/>
              <a:gd name="connsiteX3" fmla="*/ 8510825 w 10974607"/>
              <a:gd name="connsiteY3" fmla="*/ 3348341 h 8901034"/>
              <a:gd name="connsiteX4" fmla="*/ 8114676 w 10974607"/>
              <a:gd name="connsiteY4" fmla="*/ 2952193 h 8901034"/>
              <a:gd name="connsiteX5" fmla="*/ 6987350 w 10974607"/>
              <a:gd name="connsiteY5" fmla="*/ 4079516 h 8901034"/>
              <a:gd name="connsiteX6" fmla="*/ 5998989 w 10974607"/>
              <a:gd name="connsiteY6" fmla="*/ 3091158 h 8901034"/>
              <a:gd name="connsiteX7" fmla="*/ 1987328 w 10974607"/>
              <a:gd name="connsiteY7" fmla="*/ 8901034 h 8901034"/>
              <a:gd name="connsiteX8" fmla="*/ 1807 w 10974607"/>
              <a:gd name="connsiteY8" fmla="*/ 8901034 h 8901034"/>
              <a:gd name="connsiteX9" fmla="*/ 1806 w 10974607"/>
              <a:gd name="connsiteY9" fmla="*/ 0 h 8901034"/>
              <a:gd name="connsiteX0" fmla="*/ 1806 w 10974607"/>
              <a:gd name="connsiteY0" fmla="*/ 0 h 8901034"/>
              <a:gd name="connsiteX1" fmla="*/ 10974607 w 10974607"/>
              <a:gd name="connsiteY1" fmla="*/ 95 h 8901034"/>
              <a:gd name="connsiteX2" fmla="*/ 10726957 w 10974607"/>
              <a:gd name="connsiteY2" fmla="*/ 1150080 h 8901034"/>
              <a:gd name="connsiteX3" fmla="*/ 8510825 w 10974607"/>
              <a:gd name="connsiteY3" fmla="*/ 3348341 h 8901034"/>
              <a:gd name="connsiteX4" fmla="*/ 8114676 w 10974607"/>
              <a:gd name="connsiteY4" fmla="*/ 2952193 h 8901034"/>
              <a:gd name="connsiteX5" fmla="*/ 6987350 w 10974607"/>
              <a:gd name="connsiteY5" fmla="*/ 4079516 h 8901034"/>
              <a:gd name="connsiteX6" fmla="*/ 6562568 w 10974607"/>
              <a:gd name="connsiteY6" fmla="*/ 3619112 h 8901034"/>
              <a:gd name="connsiteX7" fmla="*/ 1987328 w 10974607"/>
              <a:gd name="connsiteY7" fmla="*/ 8901034 h 8901034"/>
              <a:gd name="connsiteX8" fmla="*/ 1807 w 10974607"/>
              <a:gd name="connsiteY8" fmla="*/ 8901034 h 8901034"/>
              <a:gd name="connsiteX9" fmla="*/ 1806 w 10974607"/>
              <a:gd name="connsiteY9" fmla="*/ 0 h 8901034"/>
              <a:gd name="connsiteX0" fmla="*/ 1806 w 10974607"/>
              <a:gd name="connsiteY0" fmla="*/ 0 h 8901034"/>
              <a:gd name="connsiteX1" fmla="*/ 10974607 w 10974607"/>
              <a:gd name="connsiteY1" fmla="*/ 95 h 8901034"/>
              <a:gd name="connsiteX2" fmla="*/ 10726957 w 10974607"/>
              <a:gd name="connsiteY2" fmla="*/ 1150080 h 8901034"/>
              <a:gd name="connsiteX3" fmla="*/ 8510825 w 10974607"/>
              <a:gd name="connsiteY3" fmla="*/ 3348341 h 8901034"/>
              <a:gd name="connsiteX4" fmla="*/ 8114676 w 10974607"/>
              <a:gd name="connsiteY4" fmla="*/ 2952193 h 8901034"/>
              <a:gd name="connsiteX5" fmla="*/ 6987350 w 10974607"/>
              <a:gd name="connsiteY5" fmla="*/ 4079516 h 8901034"/>
              <a:gd name="connsiteX6" fmla="*/ 6694070 w 10974607"/>
              <a:gd name="connsiteY6" fmla="*/ 3826523 h 8901034"/>
              <a:gd name="connsiteX7" fmla="*/ 1987328 w 10974607"/>
              <a:gd name="connsiteY7" fmla="*/ 8901034 h 8901034"/>
              <a:gd name="connsiteX8" fmla="*/ 1807 w 10974607"/>
              <a:gd name="connsiteY8" fmla="*/ 8901034 h 8901034"/>
              <a:gd name="connsiteX9" fmla="*/ 1806 w 10974607"/>
              <a:gd name="connsiteY9" fmla="*/ 0 h 8901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74607" h="8901034">
                <a:moveTo>
                  <a:pt x="1806" y="0"/>
                </a:moveTo>
                <a:lnTo>
                  <a:pt x="10974607" y="95"/>
                </a:lnTo>
                <a:lnTo>
                  <a:pt x="10726957" y="1150080"/>
                </a:lnTo>
                <a:lnTo>
                  <a:pt x="8510825" y="3348341"/>
                </a:lnTo>
                <a:lnTo>
                  <a:pt x="8114676" y="2952193"/>
                </a:lnTo>
                <a:lnTo>
                  <a:pt x="6987350" y="4079516"/>
                </a:lnTo>
                <a:lnTo>
                  <a:pt x="6694070" y="3826523"/>
                </a:lnTo>
                <a:lnTo>
                  <a:pt x="1987328" y="8901034"/>
                </a:lnTo>
                <a:lnTo>
                  <a:pt x="1807" y="8901034"/>
                </a:lnTo>
                <a:cubicBezTo>
                  <a:pt x="-4455" y="6103722"/>
                  <a:pt x="8068" y="2797312"/>
                  <a:pt x="1806" y="0"/>
                </a:cubicBez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D547AE5-4462-47E0-BB46-DE562FAA89A3}"/>
              </a:ext>
            </a:extLst>
          </p:cNvPr>
          <p:cNvGrpSpPr/>
          <p:nvPr/>
        </p:nvGrpSpPr>
        <p:grpSpPr>
          <a:xfrm>
            <a:off x="7266058" y="348977"/>
            <a:ext cx="1013600" cy="2144012"/>
            <a:chOff x="7158933" y="2698163"/>
            <a:chExt cx="691018" cy="1461672"/>
          </a:xfrm>
          <a:solidFill>
            <a:schemeClr val="accent2">
              <a:alpha val="25000"/>
            </a:schemeClr>
          </a:solidFill>
        </p:grpSpPr>
        <p:sp>
          <p:nvSpPr>
            <p:cNvPr id="22" name="Diamond 21">
              <a:extLst>
                <a:ext uri="{FF2B5EF4-FFF2-40B4-BE49-F238E27FC236}">
                  <a16:creationId xmlns:a16="http://schemas.microsoft.com/office/drawing/2014/main" id="{641747E6-BC33-42A7-B91D-AD7871A37033}"/>
                </a:ext>
              </a:extLst>
            </p:cNvPr>
            <p:cNvSpPr/>
            <p:nvPr/>
          </p:nvSpPr>
          <p:spPr>
            <a:xfrm flipH="1">
              <a:off x="7158933" y="3468821"/>
              <a:ext cx="691016" cy="691014"/>
            </a:xfrm>
            <a:prstGeom prst="diamond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Diamond 22">
              <a:extLst>
                <a:ext uri="{FF2B5EF4-FFF2-40B4-BE49-F238E27FC236}">
                  <a16:creationId xmlns:a16="http://schemas.microsoft.com/office/drawing/2014/main" id="{B3D2060E-3884-4E3E-8D72-25E3DDAF6FFC}"/>
                </a:ext>
              </a:extLst>
            </p:cNvPr>
            <p:cNvSpPr/>
            <p:nvPr/>
          </p:nvSpPr>
          <p:spPr>
            <a:xfrm>
              <a:off x="7158933" y="2698163"/>
              <a:ext cx="691018" cy="691016"/>
            </a:xfrm>
            <a:prstGeom prst="diamond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Diamond 20">
            <a:extLst>
              <a:ext uri="{FF2B5EF4-FFF2-40B4-BE49-F238E27FC236}">
                <a16:creationId xmlns:a16="http://schemas.microsoft.com/office/drawing/2014/main" id="{104D7364-2ED8-4144-BBFD-A7784A0BFE6B}"/>
              </a:ext>
            </a:extLst>
          </p:cNvPr>
          <p:cNvSpPr/>
          <p:nvPr/>
        </p:nvSpPr>
        <p:spPr>
          <a:xfrm>
            <a:off x="7440380" y="569175"/>
            <a:ext cx="1703621" cy="1703618"/>
          </a:xfrm>
          <a:prstGeom prst="diamond">
            <a:avLst/>
          </a:prstGeom>
          <a:solidFill>
            <a:schemeClr val="accent2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331492-0B83-4ABE-80AF-E2CFEFC6361D}"/>
              </a:ext>
            </a:extLst>
          </p:cNvPr>
          <p:cNvGrpSpPr/>
          <p:nvPr userDrawn="1"/>
        </p:nvGrpSpPr>
        <p:grpSpPr>
          <a:xfrm>
            <a:off x="3865087" y="2334222"/>
            <a:ext cx="2086307" cy="2241133"/>
            <a:chOff x="3409744" y="1889071"/>
            <a:chExt cx="2086307" cy="2241133"/>
          </a:xfrm>
        </p:grpSpPr>
        <p:sp>
          <p:nvSpPr>
            <p:cNvPr id="18" name="Diamond 17">
              <a:extLst>
                <a:ext uri="{FF2B5EF4-FFF2-40B4-BE49-F238E27FC236}">
                  <a16:creationId xmlns:a16="http://schemas.microsoft.com/office/drawing/2014/main" id="{5E4A1B9D-4E5A-4F24-9CCD-4D2CA6E4304B}"/>
                </a:ext>
              </a:extLst>
            </p:cNvPr>
            <p:cNvSpPr/>
            <p:nvPr/>
          </p:nvSpPr>
          <p:spPr>
            <a:xfrm flipH="1">
              <a:off x="3439300" y="3116610"/>
              <a:ext cx="1013597" cy="1013594"/>
            </a:xfrm>
            <a:prstGeom prst="diamond">
              <a:avLst/>
            </a:prstGeom>
            <a:solidFill>
              <a:schemeClr val="accent2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" name="Diamond 18">
              <a:extLst>
                <a:ext uri="{FF2B5EF4-FFF2-40B4-BE49-F238E27FC236}">
                  <a16:creationId xmlns:a16="http://schemas.microsoft.com/office/drawing/2014/main" id="{52803002-B32F-408A-BE02-65F08B5D7AA4}"/>
                </a:ext>
              </a:extLst>
            </p:cNvPr>
            <p:cNvSpPr/>
            <p:nvPr/>
          </p:nvSpPr>
          <p:spPr>
            <a:xfrm>
              <a:off x="3439300" y="1986192"/>
              <a:ext cx="1013600" cy="1013597"/>
            </a:xfrm>
            <a:prstGeom prst="diamond">
              <a:avLst/>
            </a:prstGeom>
            <a:solidFill>
              <a:schemeClr val="accent2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Diamond 16">
              <a:extLst>
                <a:ext uri="{FF2B5EF4-FFF2-40B4-BE49-F238E27FC236}">
                  <a16:creationId xmlns:a16="http://schemas.microsoft.com/office/drawing/2014/main" id="{FF3F48FD-BE52-473A-BCC9-285CD85ABBBF}"/>
                </a:ext>
              </a:extLst>
            </p:cNvPr>
            <p:cNvSpPr/>
            <p:nvPr/>
          </p:nvSpPr>
          <p:spPr>
            <a:xfrm>
              <a:off x="3613622" y="2206390"/>
              <a:ext cx="1703621" cy="1703618"/>
            </a:xfrm>
            <a:prstGeom prst="diamond">
              <a:avLst/>
            </a:prstGeom>
            <a:solidFill>
              <a:schemeClr val="accent2">
                <a:alpha val="2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Diamond 11">
              <a:extLst>
                <a:ext uri="{FF2B5EF4-FFF2-40B4-BE49-F238E27FC236}">
                  <a16:creationId xmlns:a16="http://schemas.microsoft.com/office/drawing/2014/main" id="{9C2C58DF-6A30-4CF3-9F0E-19F1F837706C}"/>
                </a:ext>
              </a:extLst>
            </p:cNvPr>
            <p:cNvSpPr/>
            <p:nvPr/>
          </p:nvSpPr>
          <p:spPr>
            <a:xfrm>
              <a:off x="3409744" y="1889071"/>
              <a:ext cx="2086307" cy="2086307"/>
            </a:xfrm>
            <a:prstGeom prst="diamond">
              <a:avLst/>
            </a:prstGeom>
            <a:noFill/>
            <a:ln w="9525">
              <a:solidFill>
                <a:schemeClr val="bg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3" name="Diamond 12">
            <a:extLst>
              <a:ext uri="{FF2B5EF4-FFF2-40B4-BE49-F238E27FC236}">
                <a16:creationId xmlns:a16="http://schemas.microsoft.com/office/drawing/2014/main" id="{6763460D-68BC-4DAA-B4BF-C4423EA394F6}"/>
              </a:ext>
            </a:extLst>
          </p:cNvPr>
          <p:cNvSpPr/>
          <p:nvPr/>
        </p:nvSpPr>
        <p:spPr>
          <a:xfrm>
            <a:off x="6880216" y="377830"/>
            <a:ext cx="2086307" cy="2086307"/>
          </a:xfrm>
          <a:prstGeom prst="diamond">
            <a:avLst/>
          </a:prstGeom>
          <a:noFill/>
          <a:ln w="9525">
            <a:solidFill>
              <a:schemeClr val="bg2">
                <a:lumMod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9359AE-70C0-4ADD-8F9D-0388E6131FF3}"/>
              </a:ext>
            </a:extLst>
          </p:cNvPr>
          <p:cNvCxnSpPr>
            <a:cxnSpLocks/>
          </p:cNvCxnSpPr>
          <p:nvPr/>
        </p:nvCxnSpPr>
        <p:spPr>
          <a:xfrm flipV="1">
            <a:off x="1627196" y="4369462"/>
            <a:ext cx="2312221" cy="2471139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AF4F17E-DA76-4A74-B498-312203BCF4D4}"/>
              </a:ext>
            </a:extLst>
          </p:cNvPr>
          <p:cNvCxnSpPr>
            <a:cxnSpLocks/>
          </p:cNvCxnSpPr>
          <p:nvPr/>
        </p:nvCxnSpPr>
        <p:spPr>
          <a:xfrm flipV="1">
            <a:off x="6711546" y="975221"/>
            <a:ext cx="1568110" cy="1546494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76168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DBEEF-4EA1-41CA-9744-338DC0421A04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49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54DA1-9BF3-4E41-BA3C-1901244D8D4F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624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66155-3E07-4C66-AB6D-837AC3B2E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756" y="100241"/>
            <a:ext cx="8229600" cy="44805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4CBDB-AA7B-4929-95F0-B2008683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7D5A4C3-5B4C-4E64-A50F-786216CB48F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58866" y="1672960"/>
            <a:ext cx="2834012" cy="3798502"/>
          </a:xfrm>
          <a:custGeom>
            <a:avLst/>
            <a:gdLst>
              <a:gd name="connsiteX0" fmla="*/ 935240 w 2834012"/>
              <a:gd name="connsiteY0" fmla="*/ 1927290 h 3798502"/>
              <a:gd name="connsiteX1" fmla="*/ 1870479 w 2834012"/>
              <a:gd name="connsiteY1" fmla="*/ 2862896 h 3798502"/>
              <a:gd name="connsiteX2" fmla="*/ 935240 w 2834012"/>
              <a:gd name="connsiteY2" fmla="*/ 3798502 h 3798502"/>
              <a:gd name="connsiteX3" fmla="*/ 0 w 2834012"/>
              <a:gd name="connsiteY3" fmla="*/ 2862896 h 3798502"/>
              <a:gd name="connsiteX4" fmla="*/ 1898773 w 2834012"/>
              <a:gd name="connsiteY4" fmla="*/ 966260 h 3798502"/>
              <a:gd name="connsiteX5" fmla="*/ 2834012 w 2834012"/>
              <a:gd name="connsiteY5" fmla="*/ 1901866 h 3798502"/>
              <a:gd name="connsiteX6" fmla="*/ 1898773 w 2834012"/>
              <a:gd name="connsiteY6" fmla="*/ 2837472 h 3798502"/>
              <a:gd name="connsiteX7" fmla="*/ 963533 w 2834012"/>
              <a:gd name="connsiteY7" fmla="*/ 1901866 h 3798502"/>
              <a:gd name="connsiteX8" fmla="*/ 938636 w 2834012"/>
              <a:gd name="connsiteY8" fmla="*/ 0 h 3798502"/>
              <a:gd name="connsiteX9" fmla="*/ 1873875 w 2834012"/>
              <a:gd name="connsiteY9" fmla="*/ 935606 h 3798502"/>
              <a:gd name="connsiteX10" fmla="*/ 938636 w 2834012"/>
              <a:gd name="connsiteY10" fmla="*/ 1871212 h 3798502"/>
              <a:gd name="connsiteX11" fmla="*/ 3396 w 2834012"/>
              <a:gd name="connsiteY11" fmla="*/ 935606 h 3798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34012" h="3798502">
                <a:moveTo>
                  <a:pt x="935240" y="1927290"/>
                </a:moveTo>
                <a:lnTo>
                  <a:pt x="1870479" y="2862896"/>
                </a:lnTo>
                <a:lnTo>
                  <a:pt x="935240" y="3798502"/>
                </a:lnTo>
                <a:lnTo>
                  <a:pt x="0" y="2862896"/>
                </a:lnTo>
                <a:close/>
                <a:moveTo>
                  <a:pt x="1898773" y="966260"/>
                </a:moveTo>
                <a:lnTo>
                  <a:pt x="2834012" y="1901866"/>
                </a:lnTo>
                <a:lnTo>
                  <a:pt x="1898773" y="2837472"/>
                </a:lnTo>
                <a:lnTo>
                  <a:pt x="963533" y="1901866"/>
                </a:lnTo>
                <a:close/>
                <a:moveTo>
                  <a:pt x="938636" y="0"/>
                </a:moveTo>
                <a:lnTo>
                  <a:pt x="1873875" y="935606"/>
                </a:lnTo>
                <a:lnTo>
                  <a:pt x="938636" y="1871212"/>
                </a:lnTo>
                <a:lnTo>
                  <a:pt x="3396" y="93560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0917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34CBDB-AA7B-4929-95F0-B2008683D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453D0C99-9728-4434-82E7-5BA26C20E64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847884" y="754743"/>
            <a:ext cx="5416989" cy="4043128"/>
          </a:xfrm>
          <a:custGeom>
            <a:avLst/>
            <a:gdLst>
              <a:gd name="connsiteX0" fmla="*/ 2712222 w 5416989"/>
              <a:gd name="connsiteY0" fmla="*/ 1374619 h 4043128"/>
              <a:gd name="connsiteX1" fmla="*/ 4046476 w 5416989"/>
              <a:gd name="connsiteY1" fmla="*/ 2708874 h 4043128"/>
              <a:gd name="connsiteX2" fmla="*/ 2712222 w 5416989"/>
              <a:gd name="connsiteY2" fmla="*/ 4043128 h 4043128"/>
              <a:gd name="connsiteX3" fmla="*/ 1377969 w 5416989"/>
              <a:gd name="connsiteY3" fmla="*/ 2708874 h 4043128"/>
              <a:gd name="connsiteX4" fmla="*/ 1334254 w 5416989"/>
              <a:gd name="connsiteY4" fmla="*/ 4843 h 4043128"/>
              <a:gd name="connsiteX5" fmla="*/ 2668507 w 5416989"/>
              <a:gd name="connsiteY5" fmla="*/ 1339099 h 4043128"/>
              <a:gd name="connsiteX6" fmla="*/ 1334254 w 5416989"/>
              <a:gd name="connsiteY6" fmla="*/ 2673353 h 4043128"/>
              <a:gd name="connsiteX7" fmla="*/ 0 w 5416989"/>
              <a:gd name="connsiteY7" fmla="*/ 1339099 h 4043128"/>
              <a:gd name="connsiteX8" fmla="*/ 4082735 w 5416989"/>
              <a:gd name="connsiteY8" fmla="*/ 0 h 4043128"/>
              <a:gd name="connsiteX9" fmla="*/ 5416989 w 5416989"/>
              <a:gd name="connsiteY9" fmla="*/ 1334255 h 4043128"/>
              <a:gd name="connsiteX10" fmla="*/ 4082735 w 5416989"/>
              <a:gd name="connsiteY10" fmla="*/ 2668509 h 4043128"/>
              <a:gd name="connsiteX11" fmla="*/ 2748481 w 5416989"/>
              <a:gd name="connsiteY11" fmla="*/ 1334255 h 4043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6989" h="4043128">
                <a:moveTo>
                  <a:pt x="2712222" y="1374619"/>
                </a:moveTo>
                <a:lnTo>
                  <a:pt x="4046476" y="2708874"/>
                </a:lnTo>
                <a:lnTo>
                  <a:pt x="2712222" y="4043128"/>
                </a:lnTo>
                <a:lnTo>
                  <a:pt x="1377969" y="2708874"/>
                </a:lnTo>
                <a:close/>
                <a:moveTo>
                  <a:pt x="1334254" y="4843"/>
                </a:moveTo>
                <a:lnTo>
                  <a:pt x="2668507" y="1339099"/>
                </a:lnTo>
                <a:lnTo>
                  <a:pt x="1334254" y="2673353"/>
                </a:lnTo>
                <a:lnTo>
                  <a:pt x="0" y="1339099"/>
                </a:lnTo>
                <a:close/>
                <a:moveTo>
                  <a:pt x="4082735" y="0"/>
                </a:moveTo>
                <a:lnTo>
                  <a:pt x="5416989" y="1334255"/>
                </a:lnTo>
                <a:lnTo>
                  <a:pt x="4082735" y="2668509"/>
                </a:lnTo>
                <a:lnTo>
                  <a:pt x="2748481" y="13342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39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A73DFEFC-5677-44A4-8545-FE99EF939AD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329363" cy="6858000"/>
          </a:xfrm>
          <a:custGeom>
            <a:avLst/>
            <a:gdLst>
              <a:gd name="connsiteX0" fmla="*/ 0 w 6686550"/>
              <a:gd name="connsiteY0" fmla="*/ 0 h 6858000"/>
              <a:gd name="connsiteX1" fmla="*/ 6686550 w 6686550"/>
              <a:gd name="connsiteY1" fmla="*/ 0 h 6858000"/>
              <a:gd name="connsiteX2" fmla="*/ 6686550 w 6686550"/>
              <a:gd name="connsiteY2" fmla="*/ 6858000 h 6858000"/>
              <a:gd name="connsiteX3" fmla="*/ 0 w 668655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6550" h="6858000">
                <a:moveTo>
                  <a:pt x="0" y="0"/>
                </a:moveTo>
                <a:lnTo>
                  <a:pt x="6686550" y="0"/>
                </a:lnTo>
                <a:lnTo>
                  <a:pt x="668655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308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C02AE-8DAD-4E59-8268-ECBE0AB96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4712"/>
            <a:ext cx="7828523" cy="55077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C1FFC-305C-4FE4-8C4E-C22257F53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05DAD-8257-40C8-AA31-BDF2B8A9E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0860F0-5916-4D4A-8A0D-8D34899BA634}" type="datetime1">
              <a:rPr lang="en-US" smtClean="0"/>
              <a:t>7/22/21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C3B40F-9F87-48C4-8B3B-E87244F4D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929" y="6474688"/>
            <a:ext cx="3086100" cy="30175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17C7A0-7345-46D3-A8A1-732FF824C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1A7BE-2C9D-46E3-BFD0-C38B5A93D5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F157AA8-B6C6-449A-8039-C061EA83B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725488"/>
            <a:ext cx="7828523" cy="341312"/>
          </a:xfrm>
        </p:spPr>
        <p:txBody>
          <a:bodyPr anchor="ctr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977311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42F7C0CE-4D01-4D2A-98E0-FEA6C7573A6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75650" y="1500657"/>
            <a:ext cx="4379976" cy="4379976"/>
          </a:xfrm>
          <a:custGeom>
            <a:avLst/>
            <a:gdLst>
              <a:gd name="connsiteX0" fmla="*/ 2514600 w 5029200"/>
              <a:gd name="connsiteY0" fmla="*/ 0 h 5029200"/>
              <a:gd name="connsiteX1" fmla="*/ 5029200 w 5029200"/>
              <a:gd name="connsiteY1" fmla="*/ 2514600 h 5029200"/>
              <a:gd name="connsiteX2" fmla="*/ 2514600 w 5029200"/>
              <a:gd name="connsiteY2" fmla="*/ 5029200 h 5029200"/>
              <a:gd name="connsiteX3" fmla="*/ 0 w 5029200"/>
              <a:gd name="connsiteY3" fmla="*/ 2514600 h 5029200"/>
              <a:gd name="connsiteX4" fmla="*/ 2514600 w 5029200"/>
              <a:gd name="connsiteY4" fmla="*/ 0 h 502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029200" h="5029200">
                <a:moveTo>
                  <a:pt x="2514600" y="0"/>
                </a:moveTo>
                <a:cubicBezTo>
                  <a:pt x="3903375" y="0"/>
                  <a:pt x="5029200" y="1125825"/>
                  <a:pt x="5029200" y="2514600"/>
                </a:cubicBezTo>
                <a:cubicBezTo>
                  <a:pt x="5029200" y="3903375"/>
                  <a:pt x="3903375" y="5029200"/>
                  <a:pt x="2514600" y="5029200"/>
                </a:cubicBezTo>
                <a:cubicBezTo>
                  <a:pt x="1125825" y="5029200"/>
                  <a:pt x="0" y="3903375"/>
                  <a:pt x="0" y="2514600"/>
                </a:cubicBezTo>
                <a:cubicBezTo>
                  <a:pt x="0" y="1125825"/>
                  <a:pt x="1125825" y="0"/>
                  <a:pt x="25146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0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D48C7-BA24-4B18-9AD5-994C80D8ECE5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06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FABD5-8166-4B5B-8F7C-9FD0A50F4AAC}" type="datetime1">
              <a:rPr lang="en-US" smtClean="0"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7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15B425-194C-46DB-9640-104C7106011D}" type="datetime1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38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39E15A-2BA3-4BB9-A933-E51596720C43}" type="datetime1">
              <a:rPr lang="en-US" smtClean="0"/>
              <a:t>7/22/21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09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87D7-E9BE-4AA2-B097-7A53EA01F408}" type="datetime1">
              <a:rPr lang="en-US" smtClean="0"/>
              <a:t>7/22/21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982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CD2D1-33B3-4BC2-ACBE-B09916983E19}" type="datetime1">
              <a:rPr lang="en-US" smtClean="0"/>
              <a:t>7/22/21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3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CEF5BD-6D18-4FCD-A5E4-2B3587229C42}" type="datetime1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36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8C288B-0A0A-4C64-A509-898ADC4615D6}" type="datetime1">
              <a:rPr lang="en-US" smtClean="0"/>
              <a:t>7/22/21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156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00241"/>
            <a:ext cx="8229600" cy="447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71500"/>
            <a:ext cx="8229600" cy="56054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fld id="{BF0F0E76-EE1F-4C83-9856-58985B169024}" type="datetime1">
              <a:rPr lang="en-US" smtClean="0"/>
              <a:pPr/>
              <a:t>7/22/21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D954CC-8726-41C3-9349-5C2D663CC120}"/>
              </a:ext>
            </a:extLst>
          </p:cNvPr>
          <p:cNvGrpSpPr/>
          <p:nvPr userDrawn="1"/>
        </p:nvGrpSpPr>
        <p:grpSpPr>
          <a:xfrm>
            <a:off x="92668" y="149860"/>
            <a:ext cx="348284" cy="348284"/>
            <a:chOff x="725737" y="1088571"/>
            <a:chExt cx="1072718" cy="1072718"/>
          </a:xfrm>
        </p:grpSpPr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7529BC2B-DBD8-4E27-9E80-A44BC26E5CCF}"/>
                </a:ext>
              </a:extLst>
            </p:cNvPr>
            <p:cNvSpPr/>
            <p:nvPr/>
          </p:nvSpPr>
          <p:spPr>
            <a:xfrm>
              <a:off x="725737" y="1088571"/>
              <a:ext cx="1072718" cy="1072718"/>
            </a:xfrm>
            <a:prstGeom prst="diamond">
              <a:avLst/>
            </a:prstGeom>
            <a:solidFill>
              <a:schemeClr val="bg2"/>
            </a:solidFill>
            <a:ln w="9525">
              <a:solidFill>
                <a:schemeClr val="bg2">
                  <a:lumMod val="9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Diamond 8">
              <a:extLst>
                <a:ext uri="{FF2B5EF4-FFF2-40B4-BE49-F238E27FC236}">
                  <a16:creationId xmlns:a16="http://schemas.microsoft.com/office/drawing/2014/main" id="{D22489AD-F875-44E3-B00B-177D7FB42B5D}"/>
                </a:ext>
              </a:extLst>
            </p:cNvPr>
            <p:cNvSpPr/>
            <p:nvPr/>
          </p:nvSpPr>
          <p:spPr>
            <a:xfrm>
              <a:off x="787309" y="1150144"/>
              <a:ext cx="949576" cy="949574"/>
            </a:xfrm>
            <a:prstGeom prst="diamond">
              <a:avLst/>
            </a:prstGeom>
            <a:solidFill>
              <a:schemeClr val="bg2">
                <a:lumMod val="95000"/>
              </a:schemeClr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8621" y="141440"/>
            <a:ext cx="41637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 b="1">
                <a:solidFill>
                  <a:schemeClr val="tx2"/>
                </a:solidFill>
                <a:latin typeface="Century Gothic" panose="020B0502020202020204" pitchFamily="34" charset="0"/>
              </a:defRPr>
            </a:lvl1pPr>
          </a:lstStyle>
          <a:p>
            <a:fld id="{695700A8-B4AB-4F3D-9F58-CACB2B79978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83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91" r:id="rId13"/>
    <p:sldLayoutId id="2147483692" r:id="rId14"/>
    <p:sldLayoutId id="2147483693" r:id="rId15"/>
    <p:sldLayoutId id="2147483694" r:id="rId1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56" userDrawn="1">
          <p15:clr>
            <a:srgbClr val="F26B43"/>
          </p15:clr>
        </p15:guide>
        <p15:guide id="2" pos="5472" userDrawn="1">
          <p15:clr>
            <a:srgbClr val="F26B43"/>
          </p15:clr>
        </p15:guide>
        <p15:guide id="3" pos="288" userDrawn="1">
          <p15:clr>
            <a:srgbClr val="F26B43"/>
          </p15:clr>
        </p15:guide>
        <p15:guide id="4" orient="horz" pos="3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AB260E1-A720-426A-9F4C-19A8F8057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6497" y="1422400"/>
            <a:ext cx="4025503" cy="2387600"/>
          </a:xfrm>
        </p:spPr>
        <p:txBody>
          <a:bodyPr>
            <a:normAutofit/>
          </a:bodyPr>
          <a:lstStyle/>
          <a:p>
            <a:pPr algn="l"/>
            <a:r>
              <a:rPr lang="en-IN" sz="4400">
                <a:solidFill>
                  <a:schemeClr val="bg1"/>
                </a:solidFill>
              </a:rPr>
              <a:t>The EV Futures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1D0019C6-8F01-4608-B61B-65451D857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497" y="3902075"/>
            <a:ext cx="4025503" cy="1655762"/>
          </a:xfrm>
        </p:spPr>
        <p:txBody>
          <a:bodyPr>
            <a:normAutofit/>
          </a:bodyPr>
          <a:lstStyle/>
          <a:p>
            <a:pPr algn="l"/>
            <a:r>
              <a:rPr lang="en-IN" sz="1700" spc="300">
                <a:solidFill>
                  <a:schemeClr val="bg1"/>
                </a:solidFill>
              </a:rPr>
              <a:t>Name</a:t>
            </a:r>
            <a:endParaRPr lang="en-IN" sz="1700" spc="300" dirty="0">
              <a:solidFill>
                <a:schemeClr val="bg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A89CBBC-7743-43D9-A324-25CB472E9B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75584" y="638849"/>
            <a:ext cx="4129086" cy="547564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Video 7">
            <a:extLst>
              <a:ext uri="{FF2B5EF4-FFF2-40B4-BE49-F238E27FC236}">
                <a16:creationId xmlns:a16="http://schemas.microsoft.com/office/drawing/2014/main" id="{DB38B31D-7A20-42A9-9090-154815B514B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24786" b="-1"/>
          <a:stretch/>
        </p:blipFill>
        <p:spPr>
          <a:xfrm>
            <a:off x="4937832" y="2028783"/>
            <a:ext cx="3604590" cy="2695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229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24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25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1B41A0-AA52-4EBC-83B1-40C89EBA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4760132"/>
            <a:ext cx="2960565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dirty="0">
                <a:solidFill>
                  <a:schemeClr val="tx1"/>
                </a:solidFill>
                <a:latin typeface="+mj-lt"/>
              </a:rPr>
              <a:t>TSLA</a:t>
            </a:r>
            <a:endParaRPr lang="en-US" sz="35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1ED2-01A8-4E2C-AEA7-F1478F3E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rgbClr val="898989"/>
                </a:solidFill>
                <a:latin typeface="+mn-lt"/>
              </a:rPr>
              <a:pPr algn="r" defTabSz="914400">
                <a:spcAft>
                  <a:spcPts val="600"/>
                </a:spcAft>
                <a:defRPr/>
              </a:pPr>
              <a:t>10</a:t>
            </a:fld>
            <a:endParaRPr lang="en-US" sz="1200" b="0">
              <a:solidFill>
                <a:srgbClr val="898989"/>
              </a:solidFill>
              <a:latin typeface="+mn-lt"/>
            </a:endParaRPr>
          </a:p>
        </p:txBody>
      </p:sp>
      <p:sp>
        <p:nvSpPr>
          <p:cNvPr id="243" name="Title 1">
            <a:extLst>
              <a:ext uri="{FF2B5EF4-FFF2-40B4-BE49-F238E27FC236}">
                <a16:creationId xmlns:a16="http://schemas.microsoft.com/office/drawing/2014/main" id="{8302F397-34DC-2B41-A53F-B45583AF0CA5}"/>
              </a:ext>
            </a:extLst>
          </p:cNvPr>
          <p:cNvSpPr txBox="1">
            <a:spLocks/>
          </p:cNvSpPr>
          <p:nvPr/>
        </p:nvSpPr>
        <p:spPr>
          <a:xfrm>
            <a:off x="3838835" y="4767660"/>
            <a:ext cx="4711405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 Absolute Error - $91.2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4F758B9-6BFF-FD44-920E-CF002185A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3729" y="693751"/>
            <a:ext cx="5303520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58DF5077-B4EE-EF43-9DEF-C02D4D840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86A9F0-5009-C042-9FF0-0126F117B6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4317"/>
            <a:ext cx="9144000" cy="26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658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24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25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1B41A0-AA52-4EBC-83B1-40C89EBA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4760132"/>
            <a:ext cx="2960565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NIO</a:t>
            </a:r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1ED2-01A8-4E2C-AEA7-F1478F3E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rgbClr val="898989"/>
                </a:solidFill>
                <a:latin typeface="+mn-lt"/>
              </a:rPr>
              <a:pPr algn="r" defTabSz="914400">
                <a:spcAft>
                  <a:spcPts val="600"/>
                </a:spcAft>
                <a:defRPr/>
              </a:pPr>
              <a:t>11</a:t>
            </a:fld>
            <a:endParaRPr lang="en-US" sz="1200" b="0">
              <a:solidFill>
                <a:srgbClr val="898989"/>
              </a:solidFill>
              <a:latin typeface="+mn-lt"/>
            </a:endParaRPr>
          </a:p>
        </p:txBody>
      </p:sp>
      <p:sp>
        <p:nvSpPr>
          <p:cNvPr id="243" name="Title 1">
            <a:extLst>
              <a:ext uri="{FF2B5EF4-FFF2-40B4-BE49-F238E27FC236}">
                <a16:creationId xmlns:a16="http://schemas.microsoft.com/office/drawing/2014/main" id="{8302F397-34DC-2B41-A53F-B45583AF0CA5}"/>
              </a:ext>
            </a:extLst>
          </p:cNvPr>
          <p:cNvSpPr txBox="1">
            <a:spLocks/>
          </p:cNvSpPr>
          <p:nvPr/>
        </p:nvSpPr>
        <p:spPr>
          <a:xfrm>
            <a:off x="3838835" y="4767660"/>
            <a:ext cx="4711405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 Absolute Error - $8.65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4F758B9-6BFF-FD44-920E-CF002185A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3729" y="693751"/>
            <a:ext cx="5303520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58DF5077-B4EE-EF43-9DEF-C02D4D840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D4A9F94D-FD64-6649-8E10-F74A5BA8D9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1434"/>
            <a:ext cx="9144000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787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24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25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1B41A0-AA52-4EBC-83B1-40C89EBA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4760132"/>
            <a:ext cx="2960565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XPEV</a:t>
            </a:r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1ED2-01A8-4E2C-AEA7-F1478F3E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rgbClr val="898989"/>
                </a:solidFill>
                <a:latin typeface="+mn-lt"/>
              </a:rPr>
              <a:pPr algn="r" defTabSz="914400">
                <a:spcAft>
                  <a:spcPts val="600"/>
                </a:spcAft>
                <a:defRPr/>
              </a:pPr>
              <a:t>12</a:t>
            </a:fld>
            <a:endParaRPr lang="en-US" sz="1200" b="0">
              <a:solidFill>
                <a:srgbClr val="898989"/>
              </a:solidFill>
              <a:latin typeface="+mn-lt"/>
            </a:endParaRPr>
          </a:p>
        </p:txBody>
      </p:sp>
      <p:sp>
        <p:nvSpPr>
          <p:cNvPr id="243" name="Title 1">
            <a:extLst>
              <a:ext uri="{FF2B5EF4-FFF2-40B4-BE49-F238E27FC236}">
                <a16:creationId xmlns:a16="http://schemas.microsoft.com/office/drawing/2014/main" id="{8302F397-34DC-2B41-A53F-B45583AF0CA5}"/>
              </a:ext>
            </a:extLst>
          </p:cNvPr>
          <p:cNvSpPr txBox="1">
            <a:spLocks/>
          </p:cNvSpPr>
          <p:nvPr/>
        </p:nvSpPr>
        <p:spPr>
          <a:xfrm>
            <a:off x="3838835" y="4767660"/>
            <a:ext cx="4711405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 Absolute Error - $2.27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4F758B9-6BFF-FD44-920E-CF002185A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3729" y="693751"/>
            <a:ext cx="5303520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58DF5077-B4EE-EF43-9DEF-C02D4D840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14D47A2C-1762-5C44-BBA9-988C462D54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8942"/>
            <a:ext cx="9144000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336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Rectangle 247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795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0" name="Group 249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47255" y="-59376"/>
            <a:ext cx="9386886" cy="6923798"/>
            <a:chOff x="-329674" y="-51881"/>
            <a:chExt cx="12515851" cy="6923798"/>
          </a:xfrm>
        </p:grpSpPr>
        <p:sp>
          <p:nvSpPr>
            <p:cNvPr id="251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2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3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4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5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6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7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8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9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0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1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2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3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4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5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6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7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8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9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01B41A0-AA52-4EBC-83B1-40C89EBA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473" y="4760132"/>
            <a:ext cx="2960565" cy="17778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</a:t>
            </a:r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44C110BA-81E8-4247-853A-5F2B93E92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4537825"/>
          </a:xfrm>
          <a:custGeom>
            <a:avLst/>
            <a:gdLst>
              <a:gd name="connsiteX0" fmla="*/ 0 w 12192000"/>
              <a:gd name="connsiteY0" fmla="*/ 0 h 4537825"/>
              <a:gd name="connsiteX1" fmla="*/ 12192000 w 12192000"/>
              <a:gd name="connsiteY1" fmla="*/ 0 h 4537825"/>
              <a:gd name="connsiteX2" fmla="*/ 12192000 w 12192000"/>
              <a:gd name="connsiteY2" fmla="*/ 3020937 h 4537825"/>
              <a:gd name="connsiteX3" fmla="*/ 12192000 w 12192000"/>
              <a:gd name="connsiteY3" fmla="*/ 3213062 h 4537825"/>
              <a:gd name="connsiteX4" fmla="*/ 12192000 w 12192000"/>
              <a:gd name="connsiteY4" fmla="*/ 4188880 h 4537825"/>
              <a:gd name="connsiteX5" fmla="*/ 12113803 w 12192000"/>
              <a:gd name="connsiteY5" fmla="*/ 4197163 h 4537825"/>
              <a:gd name="connsiteX6" fmla="*/ 6753597 w 12192000"/>
              <a:gd name="connsiteY6" fmla="*/ 4520720 h 4537825"/>
              <a:gd name="connsiteX7" fmla="*/ 400746 w 12192000"/>
              <a:gd name="connsiteY7" fmla="*/ 4349377 h 4537825"/>
              <a:gd name="connsiteX8" fmla="*/ 0 w 12192000"/>
              <a:gd name="connsiteY8" fmla="*/ 4312401 h 4537825"/>
              <a:gd name="connsiteX9" fmla="*/ 0 w 12192000"/>
              <a:gd name="connsiteY9" fmla="*/ 3213062 h 4537825"/>
              <a:gd name="connsiteX10" fmla="*/ 0 w 12192000"/>
              <a:gd name="connsiteY10" fmla="*/ 3020937 h 4537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4537825">
                <a:moveTo>
                  <a:pt x="0" y="0"/>
                </a:moveTo>
                <a:lnTo>
                  <a:pt x="12192000" y="0"/>
                </a:lnTo>
                <a:lnTo>
                  <a:pt x="12192000" y="3020937"/>
                </a:lnTo>
                <a:lnTo>
                  <a:pt x="12192000" y="3213062"/>
                </a:lnTo>
                <a:lnTo>
                  <a:pt x="12192000" y="4188880"/>
                </a:lnTo>
                <a:lnTo>
                  <a:pt x="12113803" y="4197163"/>
                </a:lnTo>
                <a:cubicBezTo>
                  <a:pt x="10139508" y="4395112"/>
                  <a:pt x="8237152" y="4488115"/>
                  <a:pt x="6753597" y="4520720"/>
                </a:cubicBezTo>
                <a:cubicBezTo>
                  <a:pt x="4940362" y="4560569"/>
                  <a:pt x="2657278" y="4541239"/>
                  <a:pt x="400746" y="4349377"/>
                </a:cubicBezTo>
                <a:lnTo>
                  <a:pt x="0" y="4312401"/>
                </a:lnTo>
                <a:lnTo>
                  <a:pt x="0" y="3213062"/>
                </a:lnTo>
                <a:lnTo>
                  <a:pt x="0" y="3020937"/>
                </a:lnTo>
                <a:close/>
              </a:path>
            </a:pathLst>
          </a:custGeom>
          <a:solidFill>
            <a:schemeClr val="tx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1ED2-01A8-4E2C-AEA7-F1478F3E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852410" y="320040"/>
            <a:ext cx="6858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rgbClr val="898989"/>
                </a:solidFill>
                <a:latin typeface="+mn-lt"/>
              </a:rPr>
              <a:pPr algn="r" defTabSz="914400">
                <a:spcAft>
                  <a:spcPts val="600"/>
                </a:spcAft>
                <a:defRPr/>
              </a:pPr>
              <a:t>13</a:t>
            </a:fld>
            <a:endParaRPr lang="en-US" sz="1200" b="0">
              <a:solidFill>
                <a:srgbClr val="898989"/>
              </a:solidFill>
              <a:latin typeface="+mn-lt"/>
            </a:endParaRPr>
          </a:p>
        </p:txBody>
      </p:sp>
      <p:pic>
        <p:nvPicPr>
          <p:cNvPr id="24" name="Picture 14">
            <a:extLst>
              <a:ext uri="{FF2B5EF4-FFF2-40B4-BE49-F238E27FC236}">
                <a16:creationId xmlns:a16="http://schemas.microsoft.com/office/drawing/2014/main" id="{9BCEE3CA-2B0D-484B-A8A8-BC1E40564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5" b="825"/>
          <a:stretch/>
        </p:blipFill>
        <p:spPr bwMode="auto">
          <a:xfrm>
            <a:off x="482600" y="1184185"/>
            <a:ext cx="8185545" cy="233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3" name="Title 1">
            <a:extLst>
              <a:ext uri="{FF2B5EF4-FFF2-40B4-BE49-F238E27FC236}">
                <a16:creationId xmlns:a16="http://schemas.microsoft.com/office/drawing/2014/main" id="{8302F397-34DC-2B41-A53F-B45583AF0CA5}"/>
              </a:ext>
            </a:extLst>
          </p:cNvPr>
          <p:cNvSpPr txBox="1">
            <a:spLocks/>
          </p:cNvSpPr>
          <p:nvPr/>
        </p:nvSpPr>
        <p:spPr>
          <a:xfrm>
            <a:off x="3838835" y="4767660"/>
            <a:ext cx="4711405" cy="1770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indent="-2286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Mean Absolute Error - $1.72</a:t>
            </a: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4F758B9-6BFF-FD44-920E-CF002185A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3729" y="693751"/>
            <a:ext cx="5303520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58DF5077-B4EE-EF43-9DEF-C02D4D840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768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4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18" descr="Abstrct graphic of red blue smoke">
            <a:extLst>
              <a:ext uri="{FF2B5EF4-FFF2-40B4-BE49-F238E27FC236}">
                <a16:creationId xmlns:a16="http://schemas.microsoft.com/office/drawing/2014/main" id="{D51B03F2-C998-40B8-A532-0DED770EAD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35" b="865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EE11B-C182-D849-A5FF-27769C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>
                <a:solidFill>
                  <a:srgbClr val="FFFFFF"/>
                </a:solidFill>
                <a:latin typeface="+mj-lt"/>
              </a:rPr>
              <a:t>FINAL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C12E2-C0DB-1E4F-9138-9BA30555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3991A7BE-2C9D-46E3-BFD0-C38B5A93D5B8}" type="slidenum">
              <a:rPr lang="en-US" sz="1200" b="0">
                <a:solidFill>
                  <a:srgbClr val="FFFFFF"/>
                </a:solidFill>
                <a:latin typeface="Calibri" panose="020F0502020204030204"/>
              </a:rPr>
              <a:pPr algn="r" defTabSz="914400">
                <a:spcAft>
                  <a:spcPts val="600"/>
                </a:spcAft>
                <a:defRPr/>
              </a:pPr>
              <a:t>14</a:t>
            </a:fld>
            <a:endParaRPr lang="en-US" sz="1200" b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99502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15114156-08D6-461B-80EC-DFC872FB86A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013" y="224566"/>
            <a:ext cx="7343066" cy="686402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55749B2C-01C2-4D1F-AFDB-7BDD6B635A1E}"/>
              </a:ext>
            </a:extLst>
          </p:cNvPr>
          <p:cNvGrpSpPr/>
          <p:nvPr/>
        </p:nvGrpSpPr>
        <p:grpSpPr>
          <a:xfrm>
            <a:off x="0" y="990600"/>
            <a:ext cx="9144000" cy="69330"/>
            <a:chOff x="0" y="914400"/>
            <a:chExt cx="12192000" cy="9244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F8641104-3CDF-4718-B02F-88192DBD4576}"/>
                </a:ext>
              </a:extLst>
            </p:cNvPr>
            <p:cNvCxnSpPr/>
            <p:nvPr/>
          </p:nvCxnSpPr>
          <p:spPr>
            <a:xfrm>
              <a:off x="0" y="914400"/>
              <a:ext cx="1219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EFAE0FA2-A33C-4555-93B6-0ABEC3DD6A66}"/>
                </a:ext>
              </a:extLst>
            </p:cNvPr>
            <p:cNvCxnSpPr/>
            <p:nvPr/>
          </p:nvCxnSpPr>
          <p:spPr>
            <a:xfrm>
              <a:off x="0" y="960620"/>
              <a:ext cx="1219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BD7F8DD-1751-4232-A8C1-8112B6CA8820}"/>
                </a:ext>
              </a:extLst>
            </p:cNvPr>
            <p:cNvCxnSpPr/>
            <p:nvPr/>
          </p:nvCxnSpPr>
          <p:spPr>
            <a:xfrm>
              <a:off x="0" y="1006840"/>
              <a:ext cx="1219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CDFA503-C86B-49F9-A013-475CB7955B65}"/>
              </a:ext>
            </a:extLst>
          </p:cNvPr>
          <p:cNvGrpSpPr/>
          <p:nvPr/>
        </p:nvGrpSpPr>
        <p:grpSpPr>
          <a:xfrm rot="16200000">
            <a:off x="-3016345" y="3394335"/>
            <a:ext cx="6864021" cy="69330"/>
            <a:chOff x="0" y="914400"/>
            <a:chExt cx="12192000" cy="92440"/>
          </a:xfrm>
        </p:grpSpPr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0B2B1E47-BE2C-4F1F-A233-581CD0DBA68C}"/>
                </a:ext>
              </a:extLst>
            </p:cNvPr>
            <p:cNvCxnSpPr/>
            <p:nvPr/>
          </p:nvCxnSpPr>
          <p:spPr>
            <a:xfrm>
              <a:off x="0" y="914400"/>
              <a:ext cx="1219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500A48B-D73B-4108-91A5-0AEA23BA33C8}"/>
                </a:ext>
              </a:extLst>
            </p:cNvPr>
            <p:cNvCxnSpPr/>
            <p:nvPr/>
          </p:nvCxnSpPr>
          <p:spPr>
            <a:xfrm>
              <a:off x="0" y="960620"/>
              <a:ext cx="1219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E1EE68D-89E0-4037-866F-212B40DF841B}"/>
                </a:ext>
              </a:extLst>
            </p:cNvPr>
            <p:cNvCxnSpPr/>
            <p:nvPr/>
          </p:nvCxnSpPr>
          <p:spPr>
            <a:xfrm>
              <a:off x="0" y="1006840"/>
              <a:ext cx="121920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98410FD-78E9-4FC2-BB55-FA305CCE38B2}"/>
              </a:ext>
            </a:extLst>
          </p:cNvPr>
          <p:cNvGrpSpPr/>
          <p:nvPr/>
        </p:nvGrpSpPr>
        <p:grpSpPr>
          <a:xfrm>
            <a:off x="5603143" y="1066800"/>
            <a:ext cx="3616039" cy="4607770"/>
            <a:chOff x="5070762" y="1066800"/>
            <a:chExt cx="3616039" cy="460777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6D7C1A0-2A73-436B-B612-AC465B7FA6E7}"/>
                </a:ext>
              </a:extLst>
            </p:cNvPr>
            <p:cNvGrpSpPr/>
            <p:nvPr/>
          </p:nvGrpSpPr>
          <p:grpSpPr>
            <a:xfrm>
              <a:off x="5070762" y="1066800"/>
              <a:ext cx="3616039" cy="835897"/>
              <a:chOff x="6761015" y="1062122"/>
              <a:chExt cx="4821385" cy="1114529"/>
            </a:xfrm>
          </p:grpSpPr>
          <p:grpSp>
            <p:nvGrpSpPr>
              <p:cNvPr id="276" name="Group 275">
                <a:extLst>
                  <a:ext uri="{FF2B5EF4-FFF2-40B4-BE49-F238E27FC236}">
                    <a16:creationId xmlns:a16="http://schemas.microsoft.com/office/drawing/2014/main" id="{CBF4EAF9-5B49-413C-B6D9-4B6A4499BCB6}"/>
                  </a:ext>
                </a:extLst>
              </p:cNvPr>
              <p:cNvGrpSpPr/>
              <p:nvPr/>
            </p:nvGrpSpPr>
            <p:grpSpPr>
              <a:xfrm flipH="1" flipV="1">
                <a:off x="6761015" y="2094426"/>
                <a:ext cx="3733801" cy="82225"/>
                <a:chOff x="313641" y="3231682"/>
                <a:chExt cx="2275253" cy="193879"/>
              </a:xfrm>
              <a:solidFill>
                <a:srgbClr val="116FC5"/>
              </a:solidFill>
            </p:grpSpPr>
            <p:sp>
              <p:nvSpPr>
                <p:cNvPr id="281" name="Rectangle 280">
                  <a:extLst>
                    <a:ext uri="{FF2B5EF4-FFF2-40B4-BE49-F238E27FC236}">
                      <a16:creationId xmlns:a16="http://schemas.microsoft.com/office/drawing/2014/main" id="{D38020BE-A0BB-4543-8D8E-2DB58AF37C3F}"/>
                    </a:ext>
                  </a:extLst>
                </p:cNvPr>
                <p:cNvSpPr/>
                <p:nvPr/>
              </p:nvSpPr>
              <p:spPr>
                <a:xfrm flipV="1">
                  <a:off x="313641" y="3231682"/>
                  <a:ext cx="1845759" cy="553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82" name="Rectangle 281">
                  <a:extLst>
                    <a:ext uri="{FF2B5EF4-FFF2-40B4-BE49-F238E27FC236}">
                      <a16:creationId xmlns:a16="http://schemas.microsoft.com/office/drawing/2014/main" id="{02465B7E-3EA7-41ED-8365-325CC9740D61}"/>
                    </a:ext>
                  </a:extLst>
                </p:cNvPr>
                <p:cNvSpPr/>
                <p:nvPr/>
              </p:nvSpPr>
              <p:spPr>
                <a:xfrm flipV="1">
                  <a:off x="743135" y="3370242"/>
                  <a:ext cx="1845759" cy="5531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sz="135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162BE46A-BCAB-4943-8670-D00DB761B62F}"/>
                  </a:ext>
                </a:extLst>
              </p:cNvPr>
              <p:cNvSpPr txBox="1"/>
              <p:nvPr/>
            </p:nvSpPr>
            <p:spPr>
              <a:xfrm>
                <a:off x="6761015" y="1062122"/>
                <a:ext cx="4821385" cy="9438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IN" sz="2000" b="1" dirty="0">
                    <a:solidFill>
                      <a:prstClr val="black"/>
                    </a:solidFill>
                    <a:latin typeface="Century Gothic" panose="020B0502020202020204" pitchFamily="34" charset="0"/>
                  </a:rPr>
                  <a:t>SARIMA – Overall Had the best evaluation metrics</a:t>
                </a:r>
                <a:endParaRPr lang="en-US" sz="2000" b="1" dirty="0">
                  <a:solidFill>
                    <a:srgbClr val="0070C0"/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2BA2573-1D7D-4A6E-9AA2-B498798E0974}"/>
                </a:ext>
              </a:extLst>
            </p:cNvPr>
            <p:cNvGrpSpPr/>
            <p:nvPr/>
          </p:nvGrpSpPr>
          <p:grpSpPr>
            <a:xfrm>
              <a:off x="5328284" y="2477629"/>
              <a:ext cx="3232414" cy="3196941"/>
              <a:chOff x="5328284" y="2477629"/>
              <a:chExt cx="3232414" cy="3196941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6018836-D5CE-4396-B8F0-A06BCA6BFA69}"/>
                  </a:ext>
                </a:extLst>
              </p:cNvPr>
              <p:cNvGrpSpPr/>
              <p:nvPr/>
            </p:nvGrpSpPr>
            <p:grpSpPr>
              <a:xfrm>
                <a:off x="5328284" y="2477629"/>
                <a:ext cx="3232414" cy="1331546"/>
                <a:chOff x="7240450" y="2922960"/>
                <a:chExt cx="4309884" cy="1775395"/>
              </a:xfrm>
            </p:grpSpPr>
            <p:sp>
              <p:nvSpPr>
                <p:cNvPr id="219" name="Rectangle 218">
                  <a:extLst>
                    <a:ext uri="{FF2B5EF4-FFF2-40B4-BE49-F238E27FC236}">
                      <a16:creationId xmlns:a16="http://schemas.microsoft.com/office/drawing/2014/main" id="{1DAC6067-C0DB-4BBB-AA41-A3FCBEAC2A7C}"/>
                    </a:ext>
                  </a:extLst>
                </p:cNvPr>
                <p:cNvSpPr/>
                <p:nvPr/>
              </p:nvSpPr>
              <p:spPr>
                <a:xfrm>
                  <a:off x="7240450" y="4359800"/>
                  <a:ext cx="4309884" cy="338555"/>
                </a:xfrm>
                <a:prstGeom prst="rect">
                  <a:avLst/>
                </a:prstGeom>
              </p:spPr>
              <p:txBody>
                <a:bodyPr wrap="square">
                  <a:noAutofit/>
                </a:bodyPr>
                <a:lstStyle/>
                <a:p>
                  <a:pPr defTabSz="685800">
                    <a:defRPr/>
                  </a:pPr>
                  <a:r>
                    <a:rPr lang="en-US" sz="1400" b="1" kern="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  <a:cs typeface="Arial" panose="020B0604020202020204" pitchFamily="34" charset="0"/>
                    </a:rPr>
                    <a:t>Sample Metrics represent the model on TSLA stock</a:t>
                  </a:r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3659E943-3FE1-4CCE-B438-96A41A6FEC47}"/>
                    </a:ext>
                  </a:extLst>
                </p:cNvPr>
                <p:cNvCxnSpPr/>
                <p:nvPr/>
              </p:nvCxnSpPr>
              <p:spPr>
                <a:xfrm>
                  <a:off x="7304118" y="2922960"/>
                  <a:ext cx="0" cy="604985"/>
                </a:xfrm>
                <a:prstGeom prst="line">
                  <a:avLst/>
                </a:prstGeom>
                <a:ln w="25400">
                  <a:gradFill>
                    <a:gsLst>
                      <a:gs pos="50000">
                        <a:schemeClr val="bg1"/>
                      </a:gs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E68E3CF-E856-4EC8-814F-D6C3EB77A44F}"/>
                  </a:ext>
                </a:extLst>
              </p:cNvPr>
              <p:cNvCxnSpPr/>
              <p:nvPr/>
            </p:nvCxnSpPr>
            <p:spPr>
              <a:xfrm>
                <a:off x="5376035" y="3849228"/>
                <a:ext cx="0" cy="453739"/>
              </a:xfrm>
              <a:prstGeom prst="line">
                <a:avLst/>
              </a:prstGeom>
              <a:ln w="25400"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C2ECAC1C-CF34-4DF5-B8E5-9EA425A7BD24}"/>
                  </a:ext>
                </a:extLst>
              </p:cNvPr>
              <p:cNvCxnSpPr/>
              <p:nvPr/>
            </p:nvCxnSpPr>
            <p:spPr>
              <a:xfrm>
                <a:off x="5376037" y="5220831"/>
                <a:ext cx="0" cy="453739"/>
              </a:xfrm>
              <a:prstGeom prst="line">
                <a:avLst/>
              </a:prstGeom>
              <a:ln w="25400">
                <a:gradFill>
                  <a:gsLst>
                    <a:gs pos="5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D8274C92-C706-1D4F-A6F1-1FF3BEF509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163" y="1257141"/>
            <a:ext cx="3169424" cy="23625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E89B2D9-E53C-9F44-A301-99B753F64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163" y="3810001"/>
            <a:ext cx="3307444" cy="2613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76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A55E7-ECD1-3045-B8E0-9D65C3141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4" y="5091762"/>
            <a:ext cx="5613590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dirty="0">
                <a:solidFill>
                  <a:srgbClr val="FFFFFF"/>
                </a:solidFill>
                <a:latin typeface="+mj-lt"/>
              </a:rPr>
              <a:t>SARIMA TSLA Actual Vs Predicted Stock Prices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E3289C62-BE2A-C942-BBB0-7B9E1D388D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8" r="-1" b="-1"/>
          <a:stretch/>
        </p:blipFill>
        <p:spPr bwMode="auto">
          <a:xfrm>
            <a:off x="240030" y="320040"/>
            <a:ext cx="8661654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84437-895B-894F-BA4E-45F8CB84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01384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 algn="r" defTabSz="914400">
                <a:spcAft>
                  <a:spcPts val="600"/>
                </a:spcAft>
                <a:defRPr/>
              </a:pPr>
              <a:t>16</a:t>
            </a:fld>
            <a:endParaRPr lang="en-US" sz="1200" b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033DF-62E8-214B-94B5-73C010CBF7E4}"/>
              </a:ext>
            </a:extLst>
          </p:cNvPr>
          <p:cNvSpPr txBox="1"/>
          <p:nvPr/>
        </p:nvSpPr>
        <p:spPr>
          <a:xfrm>
            <a:off x="6400800" y="5812403"/>
            <a:ext cx="137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MEA – $7.88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853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A55E7-ECD1-3045-B8E0-9D65C3141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4" y="5091762"/>
            <a:ext cx="5613590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dirty="0">
                <a:solidFill>
                  <a:srgbClr val="FFFFFF"/>
                </a:solidFill>
                <a:latin typeface="+mj-lt"/>
              </a:rPr>
              <a:t>SARIMA NIO Actual Vs Predicted Stock Prices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84437-895B-894F-BA4E-45F8CB84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01384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 algn="r" defTabSz="914400">
                <a:spcAft>
                  <a:spcPts val="600"/>
                </a:spcAft>
                <a:defRPr/>
              </a:pPr>
              <a:t>17</a:t>
            </a:fld>
            <a:endParaRPr lang="en-US" sz="1200" b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1695322-7B6F-164B-8541-4BD23EB08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" y="129783"/>
            <a:ext cx="9144000" cy="473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F59387-3516-6A47-87A8-4D3F49948EFF}"/>
              </a:ext>
            </a:extLst>
          </p:cNvPr>
          <p:cNvSpPr txBox="1"/>
          <p:nvPr/>
        </p:nvSpPr>
        <p:spPr>
          <a:xfrm>
            <a:off x="6400800" y="5812403"/>
            <a:ext cx="137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MEA – $1.60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83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A55E7-ECD1-3045-B8E0-9D65C3141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4" y="5091762"/>
            <a:ext cx="5613590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dirty="0">
                <a:solidFill>
                  <a:srgbClr val="FFFFFF"/>
                </a:solidFill>
                <a:latin typeface="+mj-lt"/>
              </a:rPr>
              <a:t>SARIMA XPEV Actual Vs Predicted Stock Prices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84437-895B-894F-BA4E-45F8CB84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01384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 algn="r" defTabSz="914400">
                <a:spcAft>
                  <a:spcPts val="600"/>
                </a:spcAft>
                <a:defRPr/>
              </a:pPr>
              <a:t>18</a:t>
            </a:fld>
            <a:endParaRPr lang="en-US" sz="1200" b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0EA38677-205C-F444-9293-D2F33CEC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562" y="147003"/>
            <a:ext cx="9144000" cy="4745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C33D5-6716-E843-9FFE-27D3BF537976}"/>
              </a:ext>
            </a:extLst>
          </p:cNvPr>
          <p:cNvSpPr txBox="1"/>
          <p:nvPr/>
        </p:nvSpPr>
        <p:spPr>
          <a:xfrm>
            <a:off x="6400800" y="5812403"/>
            <a:ext cx="137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MEA – $1.99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05523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0030" y="4892040"/>
            <a:ext cx="8661654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CA55E7-ECD1-3045-B8E0-9D65C3141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014" y="5091762"/>
            <a:ext cx="5613590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200" dirty="0">
                <a:solidFill>
                  <a:srgbClr val="FFFFFF"/>
                </a:solidFill>
                <a:latin typeface="+mj-lt"/>
              </a:rPr>
              <a:t>SARIMA LI Actual Vs Predicted Stock Prices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290132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84437-895B-894F-BA4E-45F8CB84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501384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chemeClr val="tx1">
                    <a:lumMod val="75000"/>
                    <a:lumOff val="25000"/>
                    <a:alpha val="70000"/>
                  </a:schemeClr>
                </a:solidFill>
                <a:latin typeface="Calibri" panose="020F0502020204030204"/>
              </a:rPr>
              <a:pPr algn="r" defTabSz="914400">
                <a:spcAft>
                  <a:spcPts val="600"/>
                </a:spcAft>
                <a:defRPr/>
              </a:pPr>
              <a:t>19</a:t>
            </a:fld>
            <a:endParaRPr lang="en-US" sz="1200" b="0">
              <a:solidFill>
                <a:schemeClr val="tx1">
                  <a:lumMod val="75000"/>
                  <a:lumOff val="25000"/>
                  <a:alpha val="70000"/>
                </a:schemeClr>
              </a:solidFill>
              <a:latin typeface="Calibri" panose="020F0502020204030204"/>
            </a:endParaRPr>
          </a:p>
        </p:txBody>
      </p:sp>
      <p:pic>
        <p:nvPicPr>
          <p:cNvPr id="18434" name="Picture 2">
            <a:extLst>
              <a:ext uri="{FF2B5EF4-FFF2-40B4-BE49-F238E27FC236}">
                <a16:creationId xmlns:a16="http://schemas.microsoft.com/office/drawing/2014/main" id="{0E00D046-C23A-A649-A52F-76415DCD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3" y="169600"/>
            <a:ext cx="9144000" cy="4708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AE3E98C-5DA5-844F-BB28-4E7207EBD523}"/>
              </a:ext>
            </a:extLst>
          </p:cNvPr>
          <p:cNvSpPr txBox="1"/>
          <p:nvPr/>
        </p:nvSpPr>
        <p:spPr>
          <a:xfrm>
            <a:off x="6400800" y="5812403"/>
            <a:ext cx="1371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MEA – $0.97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784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C5629096-6124-484F-88CD-4AE1BED615C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2" r="9042"/>
          <a:stretch>
            <a:fillRect/>
          </a:stretch>
        </p:blipFill>
        <p:spPr>
          <a:xfrm>
            <a:off x="0" y="857250"/>
            <a:ext cx="6329363" cy="51435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A5397B-9D7D-4BD1-AB5F-D87D013219DC}"/>
              </a:ext>
            </a:extLst>
          </p:cNvPr>
          <p:cNvSpPr txBox="1"/>
          <p:nvPr/>
        </p:nvSpPr>
        <p:spPr>
          <a:xfrm>
            <a:off x="6357937" y="876300"/>
            <a:ext cx="2757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en-US" sz="2400" dirty="0">
                <a:solidFill>
                  <a:prstClr val="black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Business Problem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958685A-AFBC-4361-8C1C-3FC57872E1C9}"/>
              </a:ext>
            </a:extLst>
          </p:cNvPr>
          <p:cNvGrpSpPr/>
          <p:nvPr/>
        </p:nvGrpSpPr>
        <p:grpSpPr>
          <a:xfrm>
            <a:off x="6457950" y="1535403"/>
            <a:ext cx="2686050" cy="4324708"/>
            <a:chOff x="8534400" y="2059792"/>
            <a:chExt cx="3581400" cy="473124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E59EB0E-F3BC-4BB0-A122-02B18EA80D72}"/>
                </a:ext>
              </a:extLst>
            </p:cNvPr>
            <p:cNvSpPr/>
            <p:nvPr/>
          </p:nvSpPr>
          <p:spPr>
            <a:xfrm>
              <a:off x="8534400" y="2059792"/>
              <a:ext cx="3581400" cy="4731243"/>
            </a:xfrm>
            <a:prstGeom prst="rect">
              <a:avLst/>
            </a:prstGeom>
            <a:noFill/>
            <a:ln w="15875">
              <a:solidFill>
                <a:srgbClr val="74553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IN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2D6031-9C3C-4639-91C9-359399B1DE10}"/>
                </a:ext>
              </a:extLst>
            </p:cNvPr>
            <p:cNvGrpSpPr/>
            <p:nvPr/>
          </p:nvGrpSpPr>
          <p:grpSpPr>
            <a:xfrm>
              <a:off x="8822969" y="2333763"/>
              <a:ext cx="3004263" cy="4327729"/>
              <a:chOff x="8687655" y="2356786"/>
              <a:chExt cx="3004263" cy="4327729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8DFB95F3-C34D-4F2B-9CCE-90B58CB0A1D9}"/>
                  </a:ext>
                </a:extLst>
              </p:cNvPr>
              <p:cNvGrpSpPr/>
              <p:nvPr/>
            </p:nvGrpSpPr>
            <p:grpSpPr>
              <a:xfrm>
                <a:off x="8687953" y="2356786"/>
                <a:ext cx="3003965" cy="1004635"/>
                <a:chOff x="8687953" y="2356786"/>
                <a:chExt cx="3003965" cy="1004635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F1D7DCA6-8D45-43FC-BF06-082C45E308E9}"/>
                    </a:ext>
                  </a:extLst>
                </p:cNvPr>
                <p:cNvGrpSpPr/>
                <p:nvPr/>
              </p:nvGrpSpPr>
              <p:grpSpPr>
                <a:xfrm>
                  <a:off x="8687953" y="2356786"/>
                  <a:ext cx="629404" cy="629404"/>
                  <a:chOff x="1332746" y="2349858"/>
                  <a:chExt cx="629404" cy="629404"/>
                </a:xfrm>
              </p:grpSpPr>
              <p:sp>
                <p:nvSpPr>
                  <p:cNvPr id="14" name="Oval 13">
                    <a:extLst>
                      <a:ext uri="{FF2B5EF4-FFF2-40B4-BE49-F238E27FC236}">
                        <a16:creationId xmlns:a16="http://schemas.microsoft.com/office/drawing/2014/main" id="{6D00795B-1738-4B2D-AF11-F7582A021998}"/>
                      </a:ext>
                    </a:extLst>
                  </p:cNvPr>
                  <p:cNvSpPr/>
                  <p:nvPr/>
                </p:nvSpPr>
                <p:spPr>
                  <a:xfrm>
                    <a:off x="1332746" y="2349858"/>
                    <a:ext cx="629404" cy="629404"/>
                  </a:xfrm>
                  <a:prstGeom prst="ellipse">
                    <a:avLst/>
                  </a:prstGeom>
                  <a:noFill/>
                  <a:ln>
                    <a:solidFill>
                      <a:srgbClr val="D56B6B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IN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5" name="Freeform: Shape 14">
                    <a:extLst>
                      <a:ext uri="{FF2B5EF4-FFF2-40B4-BE49-F238E27FC236}">
                        <a16:creationId xmlns:a16="http://schemas.microsoft.com/office/drawing/2014/main" id="{72AC90AA-35EF-479E-B48B-BA5220EA9432}"/>
                      </a:ext>
                    </a:extLst>
                  </p:cNvPr>
                  <p:cNvSpPr/>
                  <p:nvPr/>
                </p:nvSpPr>
                <p:spPr>
                  <a:xfrm>
                    <a:off x="1440888" y="2429401"/>
                    <a:ext cx="413120" cy="470318"/>
                  </a:xfrm>
                  <a:custGeom>
                    <a:avLst/>
                    <a:gdLst>
                      <a:gd name="connsiteX0" fmla="*/ 503873 w 797243"/>
                      <a:gd name="connsiteY0" fmla="*/ 677119 h 907624"/>
                      <a:gd name="connsiteX1" fmla="*/ 697230 w 797243"/>
                      <a:gd name="connsiteY1" fmla="*/ 677119 h 907624"/>
                      <a:gd name="connsiteX2" fmla="*/ 797243 w 797243"/>
                      <a:gd name="connsiteY2" fmla="*/ 775226 h 907624"/>
                      <a:gd name="connsiteX3" fmla="*/ 797243 w 797243"/>
                      <a:gd name="connsiteY3" fmla="*/ 907624 h 907624"/>
                      <a:gd name="connsiteX4" fmla="*/ 561023 w 797243"/>
                      <a:gd name="connsiteY4" fmla="*/ 907624 h 907624"/>
                      <a:gd name="connsiteX5" fmla="*/ 556260 w 797243"/>
                      <a:gd name="connsiteY5" fmla="*/ 792371 h 907624"/>
                      <a:gd name="connsiteX6" fmla="*/ 503873 w 797243"/>
                      <a:gd name="connsiteY6" fmla="*/ 677119 h 907624"/>
                      <a:gd name="connsiteX7" fmla="*/ 125730 w 797243"/>
                      <a:gd name="connsiteY7" fmla="*/ 666642 h 907624"/>
                      <a:gd name="connsiteX8" fmla="*/ 390525 w 797243"/>
                      <a:gd name="connsiteY8" fmla="*/ 666642 h 907624"/>
                      <a:gd name="connsiteX9" fmla="*/ 515302 w 797243"/>
                      <a:gd name="connsiteY9" fmla="*/ 791419 h 907624"/>
                      <a:gd name="connsiteX10" fmla="*/ 515302 w 797243"/>
                      <a:gd name="connsiteY10" fmla="*/ 907624 h 907624"/>
                      <a:gd name="connsiteX11" fmla="*/ 0 w 797243"/>
                      <a:gd name="connsiteY11" fmla="*/ 907624 h 907624"/>
                      <a:gd name="connsiteX12" fmla="*/ 0 w 797243"/>
                      <a:gd name="connsiteY12" fmla="*/ 791419 h 907624"/>
                      <a:gd name="connsiteX13" fmla="*/ 125730 w 797243"/>
                      <a:gd name="connsiteY13" fmla="*/ 666642 h 907624"/>
                      <a:gd name="connsiteX14" fmla="*/ 594360 w 797243"/>
                      <a:gd name="connsiteY14" fmla="*/ 411372 h 907624"/>
                      <a:gd name="connsiteX15" fmla="*/ 706755 w 797243"/>
                      <a:gd name="connsiteY15" fmla="*/ 523767 h 907624"/>
                      <a:gd name="connsiteX16" fmla="*/ 594360 w 797243"/>
                      <a:gd name="connsiteY16" fmla="*/ 636162 h 907624"/>
                      <a:gd name="connsiteX17" fmla="*/ 481965 w 797243"/>
                      <a:gd name="connsiteY17" fmla="*/ 523767 h 907624"/>
                      <a:gd name="connsiteX18" fmla="*/ 594360 w 797243"/>
                      <a:gd name="connsiteY18" fmla="*/ 411372 h 907624"/>
                      <a:gd name="connsiteX19" fmla="*/ 257175 w 797243"/>
                      <a:gd name="connsiteY19" fmla="*/ 327552 h 907624"/>
                      <a:gd name="connsiteX20" fmla="*/ 401003 w 797243"/>
                      <a:gd name="connsiteY20" fmla="*/ 471379 h 907624"/>
                      <a:gd name="connsiteX21" fmla="*/ 257175 w 797243"/>
                      <a:gd name="connsiteY21" fmla="*/ 615207 h 907624"/>
                      <a:gd name="connsiteX22" fmla="*/ 113348 w 797243"/>
                      <a:gd name="connsiteY22" fmla="*/ 471379 h 907624"/>
                      <a:gd name="connsiteX23" fmla="*/ 257175 w 797243"/>
                      <a:gd name="connsiteY23" fmla="*/ 327552 h 907624"/>
                      <a:gd name="connsiteX24" fmla="*/ 477202 w 797243"/>
                      <a:gd name="connsiteY24" fmla="*/ 85617 h 907624"/>
                      <a:gd name="connsiteX25" fmla="*/ 477202 w 797243"/>
                      <a:gd name="connsiteY25" fmla="*/ 150387 h 907624"/>
                      <a:gd name="connsiteX26" fmla="*/ 520065 w 797243"/>
                      <a:gd name="connsiteY26" fmla="*/ 168484 h 907624"/>
                      <a:gd name="connsiteX27" fmla="*/ 477202 w 797243"/>
                      <a:gd name="connsiteY27" fmla="*/ 185629 h 907624"/>
                      <a:gd name="connsiteX28" fmla="*/ 477202 w 797243"/>
                      <a:gd name="connsiteY28" fmla="*/ 222777 h 907624"/>
                      <a:gd name="connsiteX29" fmla="*/ 545782 w 797243"/>
                      <a:gd name="connsiteY29" fmla="*/ 222777 h 907624"/>
                      <a:gd name="connsiteX30" fmla="*/ 562927 w 797243"/>
                      <a:gd name="connsiteY30" fmla="*/ 266592 h 907624"/>
                      <a:gd name="connsiteX31" fmla="*/ 581025 w 797243"/>
                      <a:gd name="connsiteY31" fmla="*/ 222777 h 907624"/>
                      <a:gd name="connsiteX32" fmla="*/ 615315 w 797243"/>
                      <a:gd name="connsiteY32" fmla="*/ 222777 h 907624"/>
                      <a:gd name="connsiteX33" fmla="*/ 615315 w 797243"/>
                      <a:gd name="connsiteY33" fmla="*/ 185629 h 907624"/>
                      <a:gd name="connsiteX34" fmla="*/ 659130 w 797243"/>
                      <a:gd name="connsiteY34" fmla="*/ 168484 h 907624"/>
                      <a:gd name="connsiteX35" fmla="*/ 615315 w 797243"/>
                      <a:gd name="connsiteY35" fmla="*/ 150387 h 907624"/>
                      <a:gd name="connsiteX36" fmla="*/ 615315 w 797243"/>
                      <a:gd name="connsiteY36" fmla="*/ 85617 h 907624"/>
                      <a:gd name="connsiteX37" fmla="*/ 580072 w 797243"/>
                      <a:gd name="connsiteY37" fmla="*/ 85617 h 907624"/>
                      <a:gd name="connsiteX38" fmla="*/ 561975 w 797243"/>
                      <a:gd name="connsiteY38" fmla="*/ 129432 h 907624"/>
                      <a:gd name="connsiteX39" fmla="*/ 544830 w 797243"/>
                      <a:gd name="connsiteY39" fmla="*/ 85617 h 907624"/>
                      <a:gd name="connsiteX40" fmla="*/ 582826 w 797243"/>
                      <a:gd name="connsiteY40" fmla="*/ 1722 h 907624"/>
                      <a:gd name="connsiteX41" fmla="*/ 721995 w 797243"/>
                      <a:gd name="connsiteY41" fmla="*/ 125622 h 907624"/>
                      <a:gd name="connsiteX42" fmla="*/ 602932 w 797243"/>
                      <a:gd name="connsiteY42" fmla="*/ 331362 h 907624"/>
                      <a:gd name="connsiteX43" fmla="*/ 424815 w 797243"/>
                      <a:gd name="connsiteY43" fmla="*/ 378034 h 907624"/>
                      <a:gd name="connsiteX44" fmla="*/ 468630 w 797243"/>
                      <a:gd name="connsiteY44" fmla="*/ 310407 h 907624"/>
                      <a:gd name="connsiteX45" fmla="*/ 396240 w 797243"/>
                      <a:gd name="connsiteY45" fmla="*/ 211347 h 907624"/>
                      <a:gd name="connsiteX46" fmla="*/ 516255 w 797243"/>
                      <a:gd name="connsiteY46" fmla="*/ 5607 h 907624"/>
                      <a:gd name="connsiteX47" fmla="*/ 582826 w 797243"/>
                      <a:gd name="connsiteY47" fmla="*/ 1722 h 90762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</a:cxnLst>
                    <a:rect l="l" t="t" r="r" b="b"/>
                    <a:pathLst>
                      <a:path w="797243" h="907624">
                        <a:moveTo>
                          <a:pt x="503873" y="677119"/>
                        </a:moveTo>
                        <a:lnTo>
                          <a:pt x="697230" y="677119"/>
                        </a:lnTo>
                        <a:cubicBezTo>
                          <a:pt x="753428" y="677119"/>
                          <a:pt x="797243" y="720934"/>
                          <a:pt x="797243" y="775226"/>
                        </a:cubicBezTo>
                        <a:lnTo>
                          <a:pt x="797243" y="907624"/>
                        </a:lnTo>
                        <a:lnTo>
                          <a:pt x="561023" y="907624"/>
                        </a:lnTo>
                        <a:lnTo>
                          <a:pt x="556260" y="792371"/>
                        </a:lnTo>
                        <a:cubicBezTo>
                          <a:pt x="556260" y="746651"/>
                          <a:pt x="536258" y="704741"/>
                          <a:pt x="503873" y="677119"/>
                        </a:cubicBezTo>
                        <a:close/>
                        <a:moveTo>
                          <a:pt x="125730" y="666642"/>
                        </a:moveTo>
                        <a:lnTo>
                          <a:pt x="390525" y="666642"/>
                        </a:lnTo>
                        <a:cubicBezTo>
                          <a:pt x="461010" y="666642"/>
                          <a:pt x="515302" y="720934"/>
                          <a:pt x="515302" y="791419"/>
                        </a:cubicBezTo>
                        <a:lnTo>
                          <a:pt x="515302" y="907624"/>
                        </a:lnTo>
                        <a:lnTo>
                          <a:pt x="0" y="907624"/>
                        </a:lnTo>
                        <a:lnTo>
                          <a:pt x="0" y="791419"/>
                        </a:lnTo>
                        <a:cubicBezTo>
                          <a:pt x="0" y="721887"/>
                          <a:pt x="57150" y="666642"/>
                          <a:pt x="125730" y="666642"/>
                        </a:cubicBezTo>
                        <a:close/>
                        <a:moveTo>
                          <a:pt x="594360" y="411372"/>
                        </a:moveTo>
                        <a:cubicBezTo>
                          <a:pt x="655320" y="411372"/>
                          <a:pt x="706755" y="462807"/>
                          <a:pt x="706755" y="523767"/>
                        </a:cubicBezTo>
                        <a:cubicBezTo>
                          <a:pt x="706755" y="584727"/>
                          <a:pt x="657225" y="636162"/>
                          <a:pt x="594360" y="636162"/>
                        </a:cubicBezTo>
                        <a:cubicBezTo>
                          <a:pt x="531495" y="636162"/>
                          <a:pt x="481012" y="584727"/>
                          <a:pt x="481965" y="523767"/>
                        </a:cubicBezTo>
                        <a:cubicBezTo>
                          <a:pt x="481965" y="462807"/>
                          <a:pt x="531495" y="411372"/>
                          <a:pt x="594360" y="411372"/>
                        </a:cubicBezTo>
                        <a:close/>
                        <a:moveTo>
                          <a:pt x="257175" y="327552"/>
                        </a:moveTo>
                        <a:cubicBezTo>
                          <a:pt x="336233" y="327552"/>
                          <a:pt x="401003" y="392322"/>
                          <a:pt x="401003" y="471379"/>
                        </a:cubicBezTo>
                        <a:cubicBezTo>
                          <a:pt x="401003" y="550437"/>
                          <a:pt x="336233" y="615207"/>
                          <a:pt x="257175" y="615207"/>
                        </a:cubicBezTo>
                        <a:cubicBezTo>
                          <a:pt x="178118" y="615207"/>
                          <a:pt x="114300" y="550437"/>
                          <a:pt x="113348" y="471379"/>
                        </a:cubicBezTo>
                        <a:cubicBezTo>
                          <a:pt x="113348" y="392322"/>
                          <a:pt x="178118" y="327552"/>
                          <a:pt x="257175" y="327552"/>
                        </a:cubicBezTo>
                        <a:close/>
                        <a:moveTo>
                          <a:pt x="477202" y="85617"/>
                        </a:moveTo>
                        <a:lnTo>
                          <a:pt x="477202" y="150387"/>
                        </a:lnTo>
                        <a:cubicBezTo>
                          <a:pt x="494347" y="144672"/>
                          <a:pt x="520065" y="140862"/>
                          <a:pt x="520065" y="168484"/>
                        </a:cubicBezTo>
                        <a:cubicBezTo>
                          <a:pt x="519112" y="195154"/>
                          <a:pt x="494347" y="191344"/>
                          <a:pt x="477202" y="185629"/>
                        </a:cubicBezTo>
                        <a:lnTo>
                          <a:pt x="477202" y="222777"/>
                        </a:lnTo>
                        <a:lnTo>
                          <a:pt x="545782" y="222777"/>
                        </a:lnTo>
                        <a:cubicBezTo>
                          <a:pt x="540067" y="238969"/>
                          <a:pt x="535305" y="266592"/>
                          <a:pt x="562927" y="266592"/>
                        </a:cubicBezTo>
                        <a:cubicBezTo>
                          <a:pt x="591502" y="266592"/>
                          <a:pt x="586740" y="239922"/>
                          <a:pt x="581025" y="222777"/>
                        </a:cubicBezTo>
                        <a:lnTo>
                          <a:pt x="615315" y="222777"/>
                        </a:lnTo>
                        <a:lnTo>
                          <a:pt x="615315" y="185629"/>
                        </a:lnTo>
                        <a:cubicBezTo>
                          <a:pt x="632460" y="191344"/>
                          <a:pt x="659130" y="196107"/>
                          <a:pt x="659130" y="168484"/>
                        </a:cubicBezTo>
                        <a:cubicBezTo>
                          <a:pt x="659130" y="139909"/>
                          <a:pt x="632460" y="144672"/>
                          <a:pt x="615315" y="150387"/>
                        </a:cubicBezTo>
                        <a:lnTo>
                          <a:pt x="615315" y="85617"/>
                        </a:lnTo>
                        <a:lnTo>
                          <a:pt x="580072" y="85617"/>
                        </a:lnTo>
                        <a:cubicBezTo>
                          <a:pt x="585787" y="102762"/>
                          <a:pt x="590550" y="129432"/>
                          <a:pt x="561975" y="129432"/>
                        </a:cubicBezTo>
                        <a:cubicBezTo>
                          <a:pt x="534352" y="129432"/>
                          <a:pt x="539115" y="102762"/>
                          <a:pt x="544830" y="85617"/>
                        </a:cubicBezTo>
                        <a:close/>
                        <a:moveTo>
                          <a:pt x="582826" y="1722"/>
                        </a:moveTo>
                        <a:cubicBezTo>
                          <a:pt x="647700" y="11143"/>
                          <a:pt x="704135" y="58471"/>
                          <a:pt x="721995" y="125622"/>
                        </a:cubicBezTo>
                        <a:cubicBezTo>
                          <a:pt x="745807" y="216109"/>
                          <a:pt x="692467" y="308502"/>
                          <a:pt x="602932" y="331362"/>
                        </a:cubicBezTo>
                        <a:lnTo>
                          <a:pt x="424815" y="378034"/>
                        </a:lnTo>
                        <a:lnTo>
                          <a:pt x="468630" y="310407"/>
                        </a:lnTo>
                        <a:cubicBezTo>
                          <a:pt x="434340" y="288499"/>
                          <a:pt x="407670" y="254209"/>
                          <a:pt x="396240" y="211347"/>
                        </a:cubicBezTo>
                        <a:cubicBezTo>
                          <a:pt x="372427" y="121812"/>
                          <a:pt x="426720" y="29419"/>
                          <a:pt x="516255" y="5607"/>
                        </a:cubicBezTo>
                        <a:cubicBezTo>
                          <a:pt x="538639" y="-346"/>
                          <a:pt x="561201" y="-1418"/>
                          <a:pt x="582826" y="1722"/>
                        </a:cubicBezTo>
                        <a:close/>
                      </a:path>
                    </a:pathLst>
                  </a:custGeom>
                  <a:solidFill>
                    <a:srgbClr val="D26E6E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IN" sz="135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F832A010-A268-42F3-8DFC-3E67DC608087}"/>
                    </a:ext>
                  </a:extLst>
                </p:cNvPr>
                <p:cNvSpPr txBox="1"/>
                <p:nvPr/>
              </p:nvSpPr>
              <p:spPr>
                <a:xfrm>
                  <a:off x="9476405" y="2417573"/>
                  <a:ext cx="2215513" cy="94384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EU and California recently rolled out plans to phase internal combustion cars by 2035.</a:t>
                  </a:r>
                </a:p>
              </p:txBody>
            </p:sp>
          </p:grp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3FDA036C-6F13-4A21-954F-0C696A1F2FA1}"/>
                  </a:ext>
                </a:extLst>
              </p:cNvPr>
              <p:cNvGrpSpPr/>
              <p:nvPr/>
            </p:nvGrpSpPr>
            <p:grpSpPr>
              <a:xfrm>
                <a:off x="8687953" y="3541219"/>
                <a:ext cx="3003964" cy="774429"/>
                <a:chOff x="8687953" y="3541219"/>
                <a:chExt cx="3003964" cy="774429"/>
              </a:xfrm>
            </p:grpSpPr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E1E770A-82B0-4D2B-96A9-0811031942D0}"/>
                    </a:ext>
                  </a:extLst>
                </p:cNvPr>
                <p:cNvGrpSpPr/>
                <p:nvPr/>
              </p:nvGrpSpPr>
              <p:grpSpPr>
                <a:xfrm>
                  <a:off x="8687953" y="3541219"/>
                  <a:ext cx="629404" cy="629404"/>
                  <a:chOff x="1311399" y="3882975"/>
                  <a:chExt cx="629404" cy="629404"/>
                </a:xfrm>
              </p:grpSpPr>
              <p:sp>
                <p:nvSpPr>
                  <p:cNvPr id="17" name="Graphic 22">
                    <a:extLst>
                      <a:ext uri="{FF2B5EF4-FFF2-40B4-BE49-F238E27FC236}">
                        <a16:creationId xmlns:a16="http://schemas.microsoft.com/office/drawing/2014/main" id="{0D6BD913-0CCC-43F9-94AB-1D7280EFCF88}"/>
                      </a:ext>
                    </a:extLst>
                  </p:cNvPr>
                  <p:cNvSpPr/>
                  <p:nvPr/>
                </p:nvSpPr>
                <p:spPr>
                  <a:xfrm>
                    <a:off x="1433941" y="3927606"/>
                    <a:ext cx="384320" cy="549666"/>
                  </a:xfrm>
                  <a:custGeom>
                    <a:avLst/>
                    <a:gdLst>
                      <a:gd name="connsiteX0" fmla="*/ 810189 w 809625"/>
                      <a:gd name="connsiteY0" fmla="*/ 264700 h 942975"/>
                      <a:gd name="connsiteX1" fmla="*/ 783049 w 809625"/>
                      <a:gd name="connsiteY1" fmla="*/ 307782 h 942975"/>
                      <a:gd name="connsiteX2" fmla="*/ 744848 w 809625"/>
                      <a:gd name="connsiteY2" fmla="*/ 292227 h 942975"/>
                      <a:gd name="connsiteX3" fmla="*/ 739228 w 809625"/>
                      <a:gd name="connsiteY3" fmla="*/ 289274 h 942975"/>
                      <a:gd name="connsiteX4" fmla="*/ 732465 w 809625"/>
                      <a:gd name="connsiteY4" fmla="*/ 296037 h 942975"/>
                      <a:gd name="connsiteX5" fmla="*/ 732465 w 809625"/>
                      <a:gd name="connsiteY5" fmla="*/ 352616 h 942975"/>
                      <a:gd name="connsiteX6" fmla="*/ 706367 w 809625"/>
                      <a:gd name="connsiteY6" fmla="*/ 378714 h 942975"/>
                      <a:gd name="connsiteX7" fmla="*/ 649788 w 809625"/>
                      <a:gd name="connsiteY7" fmla="*/ 378714 h 942975"/>
                      <a:gd name="connsiteX8" fmla="*/ 643026 w 809625"/>
                      <a:gd name="connsiteY8" fmla="*/ 385477 h 942975"/>
                      <a:gd name="connsiteX9" fmla="*/ 645978 w 809625"/>
                      <a:gd name="connsiteY9" fmla="*/ 391097 h 942975"/>
                      <a:gd name="connsiteX10" fmla="*/ 656387 w 809625"/>
                      <a:gd name="connsiteY10" fmla="*/ 440939 h 942975"/>
                      <a:gd name="connsiteX11" fmla="*/ 606545 w 809625"/>
                      <a:gd name="connsiteY11" fmla="*/ 451348 h 942975"/>
                      <a:gd name="connsiteX12" fmla="*/ 596135 w 809625"/>
                      <a:gd name="connsiteY12" fmla="*/ 401506 h 942975"/>
                      <a:gd name="connsiteX13" fmla="*/ 606545 w 809625"/>
                      <a:gd name="connsiteY13" fmla="*/ 391097 h 942975"/>
                      <a:gd name="connsiteX14" fmla="*/ 609593 w 809625"/>
                      <a:gd name="connsiteY14" fmla="*/ 385477 h 942975"/>
                      <a:gd name="connsiteX15" fmla="*/ 602830 w 809625"/>
                      <a:gd name="connsiteY15" fmla="*/ 378714 h 942975"/>
                      <a:gd name="connsiteX16" fmla="*/ 546252 w 809625"/>
                      <a:gd name="connsiteY16" fmla="*/ 378714 h 942975"/>
                      <a:gd name="connsiteX17" fmla="*/ 520153 w 809625"/>
                      <a:gd name="connsiteY17" fmla="*/ 352616 h 942975"/>
                      <a:gd name="connsiteX18" fmla="*/ 520153 w 809625"/>
                      <a:gd name="connsiteY18" fmla="*/ 337280 h 942975"/>
                      <a:gd name="connsiteX19" fmla="*/ 523242 w 809625"/>
                      <a:gd name="connsiteY19" fmla="*/ 334274 h 942975"/>
                      <a:gd name="connsiteX20" fmla="*/ 523773 w 809625"/>
                      <a:gd name="connsiteY20" fmla="*/ 334328 h 942975"/>
                      <a:gd name="connsiteX21" fmla="*/ 584066 w 809625"/>
                      <a:gd name="connsiteY21" fmla="*/ 312134 h 942975"/>
                      <a:gd name="connsiteX22" fmla="*/ 575035 w 809625"/>
                      <a:gd name="connsiteY22" fmla="*/ 223690 h 942975"/>
                      <a:gd name="connsiteX23" fmla="*/ 550252 w 809625"/>
                      <a:gd name="connsiteY23" fmla="*/ 211360 h 942975"/>
                      <a:gd name="connsiteX24" fmla="*/ 523582 w 809625"/>
                      <a:gd name="connsiteY24" fmla="*/ 210693 h 942975"/>
                      <a:gd name="connsiteX25" fmla="*/ 520211 w 809625"/>
                      <a:gd name="connsiteY25" fmla="*/ 208465 h 942975"/>
                      <a:gd name="connsiteX26" fmla="*/ 520153 w 809625"/>
                      <a:gd name="connsiteY26" fmla="*/ 207931 h 942975"/>
                      <a:gd name="connsiteX27" fmla="*/ 520153 w 809625"/>
                      <a:gd name="connsiteY27" fmla="*/ 192500 h 942975"/>
                      <a:gd name="connsiteX28" fmla="*/ 546252 w 809625"/>
                      <a:gd name="connsiteY28" fmla="*/ 166402 h 942975"/>
                      <a:gd name="connsiteX29" fmla="*/ 602830 w 809625"/>
                      <a:gd name="connsiteY29" fmla="*/ 166402 h 942975"/>
                      <a:gd name="connsiteX30" fmla="*/ 609593 w 809625"/>
                      <a:gd name="connsiteY30" fmla="*/ 159639 h 942975"/>
                      <a:gd name="connsiteX31" fmla="*/ 606640 w 809625"/>
                      <a:gd name="connsiteY31" fmla="*/ 154019 h 942975"/>
                      <a:gd name="connsiteX32" fmla="*/ 596117 w 809625"/>
                      <a:gd name="connsiteY32" fmla="*/ 104063 h 942975"/>
                      <a:gd name="connsiteX33" fmla="*/ 646074 w 809625"/>
                      <a:gd name="connsiteY33" fmla="*/ 93540 h 942975"/>
                      <a:gd name="connsiteX34" fmla="*/ 656596 w 809625"/>
                      <a:gd name="connsiteY34" fmla="*/ 143496 h 942975"/>
                      <a:gd name="connsiteX35" fmla="*/ 646074 w 809625"/>
                      <a:gd name="connsiteY35" fmla="*/ 154019 h 942975"/>
                      <a:gd name="connsiteX36" fmla="*/ 643026 w 809625"/>
                      <a:gd name="connsiteY36" fmla="*/ 159639 h 942975"/>
                      <a:gd name="connsiteX37" fmla="*/ 649788 w 809625"/>
                      <a:gd name="connsiteY37" fmla="*/ 166402 h 942975"/>
                      <a:gd name="connsiteX38" fmla="*/ 706367 w 809625"/>
                      <a:gd name="connsiteY38" fmla="*/ 166402 h 942975"/>
                      <a:gd name="connsiteX39" fmla="*/ 732465 w 809625"/>
                      <a:gd name="connsiteY39" fmla="*/ 192500 h 942975"/>
                      <a:gd name="connsiteX40" fmla="*/ 732465 w 809625"/>
                      <a:gd name="connsiteY40" fmla="*/ 248984 h 942975"/>
                      <a:gd name="connsiteX41" fmla="*/ 739228 w 809625"/>
                      <a:gd name="connsiteY41" fmla="*/ 255746 h 942975"/>
                      <a:gd name="connsiteX42" fmla="*/ 739228 w 809625"/>
                      <a:gd name="connsiteY42" fmla="*/ 255746 h 942975"/>
                      <a:gd name="connsiteX43" fmla="*/ 744848 w 809625"/>
                      <a:gd name="connsiteY43" fmla="*/ 252698 h 942975"/>
                      <a:gd name="connsiteX44" fmla="*/ 794663 w 809625"/>
                      <a:gd name="connsiteY44" fmla="*/ 242160 h 942975"/>
                      <a:gd name="connsiteX45" fmla="*/ 810189 w 809625"/>
                      <a:gd name="connsiteY45" fmla="*/ 264605 h 942975"/>
                      <a:gd name="connsiteX46" fmla="*/ 561492 w 809625"/>
                      <a:gd name="connsiteY46" fmla="*/ 406051 h 942975"/>
                      <a:gd name="connsiteX47" fmla="*/ 546252 w 809625"/>
                      <a:gd name="connsiteY47" fmla="*/ 406051 h 942975"/>
                      <a:gd name="connsiteX48" fmla="*/ 520153 w 809625"/>
                      <a:gd name="connsiteY48" fmla="*/ 432149 h 942975"/>
                      <a:gd name="connsiteX49" fmla="*/ 520153 w 809625"/>
                      <a:gd name="connsiteY49" fmla="*/ 488728 h 942975"/>
                      <a:gd name="connsiteX50" fmla="*/ 513390 w 809625"/>
                      <a:gd name="connsiteY50" fmla="*/ 495491 h 942975"/>
                      <a:gd name="connsiteX51" fmla="*/ 507771 w 809625"/>
                      <a:gd name="connsiteY51" fmla="*/ 492443 h 942975"/>
                      <a:gd name="connsiteX52" fmla="*/ 457928 w 809625"/>
                      <a:gd name="connsiteY52" fmla="*/ 482033 h 942975"/>
                      <a:gd name="connsiteX53" fmla="*/ 447519 w 809625"/>
                      <a:gd name="connsiteY53" fmla="*/ 531876 h 942975"/>
                      <a:gd name="connsiteX54" fmla="*/ 497361 w 809625"/>
                      <a:gd name="connsiteY54" fmla="*/ 542285 h 942975"/>
                      <a:gd name="connsiteX55" fmla="*/ 507771 w 809625"/>
                      <a:gd name="connsiteY55" fmla="*/ 531876 h 942975"/>
                      <a:gd name="connsiteX56" fmla="*/ 513867 w 809625"/>
                      <a:gd name="connsiteY56" fmla="*/ 529019 h 942975"/>
                      <a:gd name="connsiteX57" fmla="*/ 520629 w 809625"/>
                      <a:gd name="connsiteY57" fmla="*/ 535781 h 942975"/>
                      <a:gd name="connsiteX58" fmla="*/ 520629 w 809625"/>
                      <a:gd name="connsiteY58" fmla="*/ 592360 h 942975"/>
                      <a:gd name="connsiteX59" fmla="*/ 546728 w 809625"/>
                      <a:gd name="connsiteY59" fmla="*/ 618458 h 942975"/>
                      <a:gd name="connsiteX60" fmla="*/ 603306 w 809625"/>
                      <a:gd name="connsiteY60" fmla="*/ 618458 h 942975"/>
                      <a:gd name="connsiteX61" fmla="*/ 610069 w 809625"/>
                      <a:gd name="connsiteY61" fmla="*/ 625221 h 942975"/>
                      <a:gd name="connsiteX62" fmla="*/ 607116 w 809625"/>
                      <a:gd name="connsiteY62" fmla="*/ 630841 h 942975"/>
                      <a:gd name="connsiteX63" fmla="*/ 596593 w 809625"/>
                      <a:gd name="connsiteY63" fmla="*/ 680797 h 942975"/>
                      <a:gd name="connsiteX64" fmla="*/ 646550 w 809625"/>
                      <a:gd name="connsiteY64" fmla="*/ 691320 h 942975"/>
                      <a:gd name="connsiteX65" fmla="*/ 657073 w 809625"/>
                      <a:gd name="connsiteY65" fmla="*/ 641364 h 942975"/>
                      <a:gd name="connsiteX66" fmla="*/ 646550 w 809625"/>
                      <a:gd name="connsiteY66" fmla="*/ 630841 h 942975"/>
                      <a:gd name="connsiteX67" fmla="*/ 643502 w 809625"/>
                      <a:gd name="connsiteY67" fmla="*/ 625221 h 942975"/>
                      <a:gd name="connsiteX68" fmla="*/ 650265 w 809625"/>
                      <a:gd name="connsiteY68" fmla="*/ 618458 h 942975"/>
                      <a:gd name="connsiteX69" fmla="*/ 706843 w 809625"/>
                      <a:gd name="connsiteY69" fmla="*/ 618458 h 942975"/>
                      <a:gd name="connsiteX70" fmla="*/ 732942 w 809625"/>
                      <a:gd name="connsiteY70" fmla="*/ 592360 h 942975"/>
                      <a:gd name="connsiteX71" fmla="*/ 732942 w 809625"/>
                      <a:gd name="connsiteY71" fmla="*/ 535686 h 942975"/>
                      <a:gd name="connsiteX72" fmla="*/ 739704 w 809625"/>
                      <a:gd name="connsiteY72" fmla="*/ 528923 h 942975"/>
                      <a:gd name="connsiteX73" fmla="*/ 745324 w 809625"/>
                      <a:gd name="connsiteY73" fmla="*/ 531971 h 942975"/>
                      <a:gd name="connsiteX74" fmla="*/ 795167 w 809625"/>
                      <a:gd name="connsiteY74" fmla="*/ 542381 h 942975"/>
                      <a:gd name="connsiteX75" fmla="*/ 805576 w 809625"/>
                      <a:gd name="connsiteY75" fmla="*/ 492538 h 942975"/>
                      <a:gd name="connsiteX76" fmla="*/ 755733 w 809625"/>
                      <a:gd name="connsiteY76" fmla="*/ 482129 h 942975"/>
                      <a:gd name="connsiteX77" fmla="*/ 745324 w 809625"/>
                      <a:gd name="connsiteY77" fmla="*/ 492538 h 942975"/>
                      <a:gd name="connsiteX78" fmla="*/ 739704 w 809625"/>
                      <a:gd name="connsiteY78" fmla="*/ 495491 h 942975"/>
                      <a:gd name="connsiteX79" fmla="*/ 732942 w 809625"/>
                      <a:gd name="connsiteY79" fmla="*/ 488728 h 942975"/>
                      <a:gd name="connsiteX80" fmla="*/ 732942 w 809625"/>
                      <a:gd name="connsiteY80" fmla="*/ 432149 h 942975"/>
                      <a:gd name="connsiteX81" fmla="*/ 706843 w 809625"/>
                      <a:gd name="connsiteY81" fmla="*/ 406051 h 942975"/>
                      <a:gd name="connsiteX82" fmla="*/ 690841 w 809625"/>
                      <a:gd name="connsiteY82" fmla="*/ 406051 h 942975"/>
                      <a:gd name="connsiteX83" fmla="*/ 688021 w 809625"/>
                      <a:gd name="connsiteY83" fmla="*/ 408946 h 942975"/>
                      <a:gd name="connsiteX84" fmla="*/ 688079 w 809625"/>
                      <a:gd name="connsiteY84" fmla="*/ 409480 h 942975"/>
                      <a:gd name="connsiteX85" fmla="*/ 687412 w 809625"/>
                      <a:gd name="connsiteY85" fmla="*/ 436150 h 942975"/>
                      <a:gd name="connsiteX86" fmla="*/ 611572 w 809625"/>
                      <a:gd name="connsiteY86" fmla="*/ 482543 h 942975"/>
                      <a:gd name="connsiteX87" fmla="*/ 564540 w 809625"/>
                      <a:gd name="connsiteY87" fmla="*/ 409670 h 942975"/>
                      <a:gd name="connsiteX88" fmla="*/ 562118 w 809625"/>
                      <a:gd name="connsiteY88" fmla="*/ 406104 h 942975"/>
                      <a:gd name="connsiteX89" fmla="*/ 561492 w 809625"/>
                      <a:gd name="connsiteY89" fmla="*/ 406051 h 942975"/>
                      <a:gd name="connsiteX90" fmla="*/ 178491 w 809625"/>
                      <a:gd name="connsiteY90" fmla="*/ 7144 h 942975"/>
                      <a:gd name="connsiteX91" fmla="*/ 83241 w 809625"/>
                      <a:gd name="connsiteY91" fmla="*/ 102394 h 942975"/>
                      <a:gd name="connsiteX92" fmla="*/ 178491 w 809625"/>
                      <a:gd name="connsiteY92" fmla="*/ 197644 h 942975"/>
                      <a:gd name="connsiteX93" fmla="*/ 273741 w 809625"/>
                      <a:gd name="connsiteY93" fmla="*/ 102394 h 942975"/>
                      <a:gd name="connsiteX94" fmla="*/ 178491 w 809625"/>
                      <a:gd name="connsiteY94" fmla="*/ 7144 h 942975"/>
                      <a:gd name="connsiteX95" fmla="*/ 7708 w 809625"/>
                      <a:gd name="connsiteY95" fmla="*/ 312896 h 942975"/>
                      <a:gd name="connsiteX96" fmla="*/ 31140 w 809625"/>
                      <a:gd name="connsiteY96" fmla="*/ 489490 h 942975"/>
                      <a:gd name="connsiteX97" fmla="*/ 75717 w 809625"/>
                      <a:gd name="connsiteY97" fmla="*/ 546164 h 942975"/>
                      <a:gd name="connsiteX98" fmla="*/ 115245 w 809625"/>
                      <a:gd name="connsiteY98" fmla="*/ 908876 h 942975"/>
                      <a:gd name="connsiteX99" fmla="*/ 146392 w 809625"/>
                      <a:gd name="connsiteY99" fmla="*/ 936688 h 942975"/>
                      <a:gd name="connsiteX100" fmla="*/ 209067 w 809625"/>
                      <a:gd name="connsiteY100" fmla="*/ 936689 h 942975"/>
                      <a:gd name="connsiteX101" fmla="*/ 240213 w 809625"/>
                      <a:gd name="connsiteY101" fmla="*/ 908876 h 942975"/>
                      <a:gd name="connsiteX102" fmla="*/ 258692 w 809625"/>
                      <a:gd name="connsiteY102" fmla="*/ 739331 h 942975"/>
                      <a:gd name="connsiteX103" fmla="*/ 302983 w 809625"/>
                      <a:gd name="connsiteY103" fmla="*/ 324707 h 942975"/>
                      <a:gd name="connsiteX104" fmla="*/ 306984 w 809625"/>
                      <a:gd name="connsiteY104" fmla="*/ 320897 h 942975"/>
                      <a:gd name="connsiteX105" fmla="*/ 531488 w 809625"/>
                      <a:gd name="connsiteY105" fmla="*/ 306419 h 942975"/>
                      <a:gd name="connsiteX106" fmla="*/ 564063 w 809625"/>
                      <a:gd name="connsiteY106" fmla="*/ 276987 h 942975"/>
                      <a:gd name="connsiteX107" fmla="*/ 534984 w 809625"/>
                      <a:gd name="connsiteY107" fmla="*/ 240392 h 942975"/>
                      <a:gd name="connsiteX108" fmla="*/ 532916 w 809625"/>
                      <a:gd name="connsiteY108" fmla="*/ 240221 h 942975"/>
                      <a:gd name="connsiteX109" fmla="*/ 279837 w 809625"/>
                      <a:gd name="connsiteY109" fmla="*/ 224219 h 942975"/>
                      <a:gd name="connsiteX110" fmla="*/ 237642 w 809625"/>
                      <a:gd name="connsiteY110" fmla="*/ 223171 h 942975"/>
                      <a:gd name="connsiteX111" fmla="*/ 234594 w 809625"/>
                      <a:gd name="connsiteY111" fmla="*/ 224600 h 942975"/>
                      <a:gd name="connsiteX112" fmla="*/ 185159 w 809625"/>
                      <a:gd name="connsiteY112" fmla="*/ 286417 h 942975"/>
                      <a:gd name="connsiteX113" fmla="*/ 171824 w 809625"/>
                      <a:gd name="connsiteY113" fmla="*/ 288322 h 942975"/>
                      <a:gd name="connsiteX114" fmla="*/ 169919 w 809625"/>
                      <a:gd name="connsiteY114" fmla="*/ 286417 h 942975"/>
                      <a:gd name="connsiteX115" fmla="*/ 120674 w 809625"/>
                      <a:gd name="connsiteY115" fmla="*/ 224219 h 942975"/>
                      <a:gd name="connsiteX116" fmla="*/ 117627 w 809625"/>
                      <a:gd name="connsiteY116" fmla="*/ 222695 h 942975"/>
                      <a:gd name="connsiteX117" fmla="*/ 87909 w 809625"/>
                      <a:gd name="connsiteY117" fmla="*/ 222695 h 942975"/>
                      <a:gd name="connsiteX118" fmla="*/ 7144 w 809625"/>
                      <a:gd name="connsiteY118" fmla="*/ 303283 h 942975"/>
                      <a:gd name="connsiteX119" fmla="*/ 7708 w 809625"/>
                      <a:gd name="connsiteY119" fmla="*/ 312896 h 942975"/>
                      <a:gd name="connsiteX120" fmla="*/ 649788 w 809625"/>
                      <a:gd name="connsiteY120" fmla="*/ 858012 h 942975"/>
                      <a:gd name="connsiteX121" fmla="*/ 706367 w 809625"/>
                      <a:gd name="connsiteY121" fmla="*/ 858012 h 942975"/>
                      <a:gd name="connsiteX122" fmla="*/ 732465 w 809625"/>
                      <a:gd name="connsiteY122" fmla="*/ 831914 h 942975"/>
                      <a:gd name="connsiteX123" fmla="*/ 732465 w 809625"/>
                      <a:gd name="connsiteY123" fmla="*/ 775430 h 942975"/>
                      <a:gd name="connsiteX124" fmla="*/ 739228 w 809625"/>
                      <a:gd name="connsiteY124" fmla="*/ 768668 h 942975"/>
                      <a:gd name="connsiteX125" fmla="*/ 744848 w 809625"/>
                      <a:gd name="connsiteY125" fmla="*/ 771716 h 942975"/>
                      <a:gd name="connsiteX126" fmla="*/ 794690 w 809625"/>
                      <a:gd name="connsiteY126" fmla="*/ 782125 h 942975"/>
                      <a:gd name="connsiteX127" fmla="*/ 805100 w 809625"/>
                      <a:gd name="connsiteY127" fmla="*/ 732282 h 942975"/>
                      <a:gd name="connsiteX128" fmla="*/ 755257 w 809625"/>
                      <a:gd name="connsiteY128" fmla="*/ 721873 h 942975"/>
                      <a:gd name="connsiteX129" fmla="*/ 744848 w 809625"/>
                      <a:gd name="connsiteY129" fmla="*/ 732282 h 942975"/>
                      <a:gd name="connsiteX130" fmla="*/ 739228 w 809625"/>
                      <a:gd name="connsiteY130" fmla="*/ 735235 h 942975"/>
                      <a:gd name="connsiteX131" fmla="*/ 732465 w 809625"/>
                      <a:gd name="connsiteY131" fmla="*/ 728472 h 942975"/>
                      <a:gd name="connsiteX132" fmla="*/ 732465 w 809625"/>
                      <a:gd name="connsiteY132" fmla="*/ 671894 h 942975"/>
                      <a:gd name="connsiteX133" fmla="*/ 706367 w 809625"/>
                      <a:gd name="connsiteY133" fmla="*/ 645795 h 942975"/>
                      <a:gd name="connsiteX134" fmla="*/ 690841 w 809625"/>
                      <a:gd name="connsiteY134" fmla="*/ 645795 h 942975"/>
                      <a:gd name="connsiteX135" fmla="*/ 688021 w 809625"/>
                      <a:gd name="connsiteY135" fmla="*/ 648690 h 942975"/>
                      <a:gd name="connsiteX136" fmla="*/ 688079 w 809625"/>
                      <a:gd name="connsiteY136" fmla="*/ 649224 h 942975"/>
                      <a:gd name="connsiteX137" fmla="*/ 687412 w 809625"/>
                      <a:gd name="connsiteY137" fmla="*/ 675894 h 942975"/>
                      <a:gd name="connsiteX138" fmla="*/ 611572 w 809625"/>
                      <a:gd name="connsiteY138" fmla="*/ 722287 h 942975"/>
                      <a:gd name="connsiteX139" fmla="*/ 564540 w 809625"/>
                      <a:gd name="connsiteY139" fmla="*/ 649415 h 942975"/>
                      <a:gd name="connsiteX140" fmla="*/ 562118 w 809625"/>
                      <a:gd name="connsiteY140" fmla="*/ 645849 h 942975"/>
                      <a:gd name="connsiteX141" fmla="*/ 561587 w 809625"/>
                      <a:gd name="connsiteY141" fmla="*/ 645795 h 942975"/>
                      <a:gd name="connsiteX142" fmla="*/ 546252 w 809625"/>
                      <a:gd name="connsiteY142" fmla="*/ 645795 h 942975"/>
                      <a:gd name="connsiteX143" fmla="*/ 520248 w 809625"/>
                      <a:gd name="connsiteY143" fmla="*/ 671894 h 942975"/>
                      <a:gd name="connsiteX144" fmla="*/ 520248 w 809625"/>
                      <a:gd name="connsiteY144" fmla="*/ 728472 h 942975"/>
                      <a:gd name="connsiteX145" fmla="*/ 513486 w 809625"/>
                      <a:gd name="connsiteY145" fmla="*/ 735235 h 942975"/>
                      <a:gd name="connsiteX146" fmla="*/ 507866 w 809625"/>
                      <a:gd name="connsiteY146" fmla="*/ 732187 h 942975"/>
                      <a:gd name="connsiteX147" fmla="*/ 458023 w 809625"/>
                      <a:gd name="connsiteY147" fmla="*/ 721778 h 942975"/>
                      <a:gd name="connsiteX148" fmla="*/ 447614 w 809625"/>
                      <a:gd name="connsiteY148" fmla="*/ 771620 h 942975"/>
                      <a:gd name="connsiteX149" fmla="*/ 497457 w 809625"/>
                      <a:gd name="connsiteY149" fmla="*/ 782030 h 942975"/>
                      <a:gd name="connsiteX150" fmla="*/ 507866 w 809625"/>
                      <a:gd name="connsiteY150" fmla="*/ 771620 h 942975"/>
                      <a:gd name="connsiteX151" fmla="*/ 513486 w 809625"/>
                      <a:gd name="connsiteY151" fmla="*/ 768668 h 942975"/>
                      <a:gd name="connsiteX152" fmla="*/ 520248 w 809625"/>
                      <a:gd name="connsiteY152" fmla="*/ 775430 h 942975"/>
                      <a:gd name="connsiteX153" fmla="*/ 520248 w 809625"/>
                      <a:gd name="connsiteY153" fmla="*/ 832009 h 942975"/>
                      <a:gd name="connsiteX154" fmla="*/ 546347 w 809625"/>
                      <a:gd name="connsiteY154" fmla="*/ 858107 h 942975"/>
                      <a:gd name="connsiteX155" fmla="*/ 602925 w 809625"/>
                      <a:gd name="connsiteY155" fmla="*/ 858107 h 942975"/>
                      <a:gd name="connsiteX156" fmla="*/ 609688 w 809625"/>
                      <a:gd name="connsiteY156" fmla="*/ 864870 h 942975"/>
                      <a:gd name="connsiteX157" fmla="*/ 606735 w 809625"/>
                      <a:gd name="connsiteY157" fmla="*/ 870490 h 942975"/>
                      <a:gd name="connsiteX158" fmla="*/ 596212 w 809625"/>
                      <a:gd name="connsiteY158" fmla="*/ 920446 h 942975"/>
                      <a:gd name="connsiteX159" fmla="*/ 646169 w 809625"/>
                      <a:gd name="connsiteY159" fmla="*/ 930969 h 942975"/>
                      <a:gd name="connsiteX160" fmla="*/ 656692 w 809625"/>
                      <a:gd name="connsiteY160" fmla="*/ 881013 h 942975"/>
                      <a:gd name="connsiteX161" fmla="*/ 646169 w 809625"/>
                      <a:gd name="connsiteY161" fmla="*/ 870490 h 942975"/>
                      <a:gd name="connsiteX162" fmla="*/ 643121 w 809625"/>
                      <a:gd name="connsiteY162" fmla="*/ 864870 h 942975"/>
                      <a:gd name="connsiteX163" fmla="*/ 649787 w 809625"/>
                      <a:gd name="connsiteY163" fmla="*/ 858012 h 942975"/>
                      <a:gd name="connsiteX164" fmla="*/ 649788 w 809625"/>
                      <a:gd name="connsiteY164" fmla="*/ 858012 h 942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</a:cxnLst>
                    <a:rect l="l" t="t" r="r" b="b"/>
                    <a:pathLst>
                      <a:path w="809625" h="942975">
                        <a:moveTo>
                          <a:pt x="810189" y="264700"/>
                        </a:moveTo>
                        <a:cubicBezTo>
                          <a:pt x="814592" y="284091"/>
                          <a:pt x="802441" y="303380"/>
                          <a:pt x="783049" y="307782"/>
                        </a:cubicBezTo>
                        <a:cubicBezTo>
                          <a:pt x="768313" y="311127"/>
                          <a:pt x="753056" y="304915"/>
                          <a:pt x="744848" y="292227"/>
                        </a:cubicBezTo>
                        <a:cubicBezTo>
                          <a:pt x="743593" y="290357"/>
                          <a:pt x="741480" y="289246"/>
                          <a:pt x="739228" y="289274"/>
                        </a:cubicBezTo>
                        <a:cubicBezTo>
                          <a:pt x="735493" y="289274"/>
                          <a:pt x="732465" y="292302"/>
                          <a:pt x="732465" y="296037"/>
                        </a:cubicBezTo>
                        <a:lnTo>
                          <a:pt x="732465" y="352616"/>
                        </a:lnTo>
                        <a:cubicBezTo>
                          <a:pt x="732465" y="367029"/>
                          <a:pt x="720781" y="378714"/>
                          <a:pt x="706367" y="378714"/>
                        </a:cubicBezTo>
                        <a:lnTo>
                          <a:pt x="649788" y="378714"/>
                        </a:lnTo>
                        <a:cubicBezTo>
                          <a:pt x="646053" y="378714"/>
                          <a:pt x="643026" y="381742"/>
                          <a:pt x="643026" y="385477"/>
                        </a:cubicBezTo>
                        <a:cubicBezTo>
                          <a:pt x="642998" y="387728"/>
                          <a:pt x="644108" y="389842"/>
                          <a:pt x="645978" y="391097"/>
                        </a:cubicBezTo>
                        <a:cubicBezTo>
                          <a:pt x="662616" y="401986"/>
                          <a:pt x="667277" y="424301"/>
                          <a:pt x="656387" y="440939"/>
                        </a:cubicBezTo>
                        <a:cubicBezTo>
                          <a:pt x="645498" y="457577"/>
                          <a:pt x="623183" y="462238"/>
                          <a:pt x="606545" y="451348"/>
                        </a:cubicBezTo>
                        <a:cubicBezTo>
                          <a:pt x="589907" y="440459"/>
                          <a:pt x="585246" y="418144"/>
                          <a:pt x="596135" y="401506"/>
                        </a:cubicBezTo>
                        <a:cubicBezTo>
                          <a:pt x="598851" y="397356"/>
                          <a:pt x="602395" y="393812"/>
                          <a:pt x="606545" y="391097"/>
                        </a:cubicBezTo>
                        <a:cubicBezTo>
                          <a:pt x="608451" y="389864"/>
                          <a:pt x="609600" y="387747"/>
                          <a:pt x="609593" y="385477"/>
                        </a:cubicBezTo>
                        <a:cubicBezTo>
                          <a:pt x="609593" y="381742"/>
                          <a:pt x="606565" y="378714"/>
                          <a:pt x="602830" y="378714"/>
                        </a:cubicBezTo>
                        <a:lnTo>
                          <a:pt x="546252" y="378714"/>
                        </a:lnTo>
                        <a:cubicBezTo>
                          <a:pt x="531838" y="378714"/>
                          <a:pt x="520153" y="367029"/>
                          <a:pt x="520153" y="352616"/>
                        </a:cubicBezTo>
                        <a:lnTo>
                          <a:pt x="520153" y="337280"/>
                        </a:lnTo>
                        <a:cubicBezTo>
                          <a:pt x="520176" y="335597"/>
                          <a:pt x="521559" y="334251"/>
                          <a:pt x="523242" y="334274"/>
                        </a:cubicBezTo>
                        <a:cubicBezTo>
                          <a:pt x="523420" y="334276"/>
                          <a:pt x="523598" y="334294"/>
                          <a:pt x="523773" y="334328"/>
                        </a:cubicBezTo>
                        <a:cubicBezTo>
                          <a:pt x="546422" y="338577"/>
                          <a:pt x="569577" y="330054"/>
                          <a:pt x="584066" y="312134"/>
                        </a:cubicBezTo>
                        <a:cubicBezTo>
                          <a:pt x="605995" y="285217"/>
                          <a:pt x="601952" y="245619"/>
                          <a:pt x="575035" y="223690"/>
                        </a:cubicBezTo>
                        <a:cubicBezTo>
                          <a:pt x="567792" y="217789"/>
                          <a:pt x="559326" y="213577"/>
                          <a:pt x="550252" y="211360"/>
                        </a:cubicBezTo>
                        <a:cubicBezTo>
                          <a:pt x="541507" y="209270"/>
                          <a:pt x="532420" y="209042"/>
                          <a:pt x="523582" y="210693"/>
                        </a:cubicBezTo>
                        <a:cubicBezTo>
                          <a:pt x="522036" y="211009"/>
                          <a:pt x="520526" y="210011"/>
                          <a:pt x="520211" y="208465"/>
                        </a:cubicBezTo>
                        <a:cubicBezTo>
                          <a:pt x="520175" y="208289"/>
                          <a:pt x="520155" y="208110"/>
                          <a:pt x="520153" y="207931"/>
                        </a:cubicBezTo>
                        <a:lnTo>
                          <a:pt x="520153" y="192500"/>
                        </a:lnTo>
                        <a:cubicBezTo>
                          <a:pt x="520153" y="178086"/>
                          <a:pt x="531838" y="166402"/>
                          <a:pt x="546252" y="166402"/>
                        </a:cubicBezTo>
                        <a:lnTo>
                          <a:pt x="602830" y="166402"/>
                        </a:lnTo>
                        <a:cubicBezTo>
                          <a:pt x="606565" y="166402"/>
                          <a:pt x="609593" y="163374"/>
                          <a:pt x="609593" y="159639"/>
                        </a:cubicBezTo>
                        <a:cubicBezTo>
                          <a:pt x="609621" y="157387"/>
                          <a:pt x="608510" y="155274"/>
                          <a:pt x="606640" y="154019"/>
                        </a:cubicBezTo>
                        <a:cubicBezTo>
                          <a:pt x="589939" y="143130"/>
                          <a:pt x="585228" y="120764"/>
                          <a:pt x="596117" y="104063"/>
                        </a:cubicBezTo>
                        <a:cubicBezTo>
                          <a:pt x="607006" y="87362"/>
                          <a:pt x="629373" y="82651"/>
                          <a:pt x="646074" y="93540"/>
                        </a:cubicBezTo>
                        <a:cubicBezTo>
                          <a:pt x="662774" y="104429"/>
                          <a:pt x="667486" y="126795"/>
                          <a:pt x="656596" y="143496"/>
                        </a:cubicBezTo>
                        <a:cubicBezTo>
                          <a:pt x="653858" y="147697"/>
                          <a:pt x="650274" y="151281"/>
                          <a:pt x="646074" y="154019"/>
                        </a:cubicBezTo>
                        <a:cubicBezTo>
                          <a:pt x="644167" y="155252"/>
                          <a:pt x="643019" y="157369"/>
                          <a:pt x="643026" y="159639"/>
                        </a:cubicBezTo>
                        <a:cubicBezTo>
                          <a:pt x="643026" y="163374"/>
                          <a:pt x="646053" y="166402"/>
                          <a:pt x="649788" y="166402"/>
                        </a:cubicBezTo>
                        <a:lnTo>
                          <a:pt x="706367" y="166402"/>
                        </a:lnTo>
                        <a:cubicBezTo>
                          <a:pt x="720781" y="166402"/>
                          <a:pt x="732465" y="178086"/>
                          <a:pt x="732465" y="192500"/>
                        </a:cubicBezTo>
                        <a:lnTo>
                          <a:pt x="732465" y="248984"/>
                        </a:lnTo>
                        <a:cubicBezTo>
                          <a:pt x="732465" y="252718"/>
                          <a:pt x="735493" y="255746"/>
                          <a:pt x="739228" y="255746"/>
                        </a:cubicBezTo>
                        <a:lnTo>
                          <a:pt x="739228" y="255746"/>
                        </a:lnTo>
                        <a:cubicBezTo>
                          <a:pt x="741498" y="255753"/>
                          <a:pt x="743616" y="254605"/>
                          <a:pt x="744848" y="252698"/>
                        </a:cubicBezTo>
                        <a:cubicBezTo>
                          <a:pt x="755694" y="236032"/>
                          <a:pt x="777997" y="231314"/>
                          <a:pt x="794663" y="242160"/>
                        </a:cubicBezTo>
                        <a:cubicBezTo>
                          <a:pt x="802584" y="247314"/>
                          <a:pt x="808160" y="255375"/>
                          <a:pt x="810189" y="264605"/>
                        </a:cubicBezTo>
                        <a:close/>
                        <a:moveTo>
                          <a:pt x="561492" y="406051"/>
                        </a:moveTo>
                        <a:lnTo>
                          <a:pt x="546252" y="406051"/>
                        </a:lnTo>
                        <a:cubicBezTo>
                          <a:pt x="531838" y="406051"/>
                          <a:pt x="520153" y="417735"/>
                          <a:pt x="520153" y="432149"/>
                        </a:cubicBezTo>
                        <a:lnTo>
                          <a:pt x="520153" y="488728"/>
                        </a:lnTo>
                        <a:cubicBezTo>
                          <a:pt x="520153" y="492463"/>
                          <a:pt x="517125" y="495491"/>
                          <a:pt x="513390" y="495491"/>
                        </a:cubicBezTo>
                        <a:cubicBezTo>
                          <a:pt x="511120" y="495497"/>
                          <a:pt x="509003" y="494349"/>
                          <a:pt x="507771" y="492443"/>
                        </a:cubicBezTo>
                        <a:cubicBezTo>
                          <a:pt x="496881" y="475804"/>
                          <a:pt x="474566" y="471144"/>
                          <a:pt x="457928" y="482033"/>
                        </a:cubicBezTo>
                        <a:cubicBezTo>
                          <a:pt x="441290" y="492923"/>
                          <a:pt x="436629" y="515238"/>
                          <a:pt x="447519" y="531876"/>
                        </a:cubicBezTo>
                        <a:cubicBezTo>
                          <a:pt x="458408" y="548514"/>
                          <a:pt x="480723" y="553175"/>
                          <a:pt x="497361" y="542285"/>
                        </a:cubicBezTo>
                        <a:cubicBezTo>
                          <a:pt x="501511" y="539569"/>
                          <a:pt x="505055" y="536026"/>
                          <a:pt x="507771" y="531876"/>
                        </a:cubicBezTo>
                        <a:cubicBezTo>
                          <a:pt x="509137" y="529892"/>
                          <a:pt x="511468" y="528800"/>
                          <a:pt x="513867" y="529019"/>
                        </a:cubicBezTo>
                        <a:cubicBezTo>
                          <a:pt x="517601" y="529019"/>
                          <a:pt x="520629" y="532046"/>
                          <a:pt x="520629" y="535781"/>
                        </a:cubicBezTo>
                        <a:lnTo>
                          <a:pt x="520629" y="592360"/>
                        </a:lnTo>
                        <a:cubicBezTo>
                          <a:pt x="520629" y="606774"/>
                          <a:pt x="532314" y="618458"/>
                          <a:pt x="546728" y="618458"/>
                        </a:cubicBezTo>
                        <a:lnTo>
                          <a:pt x="603306" y="618458"/>
                        </a:lnTo>
                        <a:cubicBezTo>
                          <a:pt x="607041" y="618458"/>
                          <a:pt x="610069" y="621486"/>
                          <a:pt x="610069" y="625221"/>
                        </a:cubicBezTo>
                        <a:cubicBezTo>
                          <a:pt x="610097" y="627473"/>
                          <a:pt x="608986" y="629586"/>
                          <a:pt x="607116" y="630841"/>
                        </a:cubicBezTo>
                        <a:cubicBezTo>
                          <a:pt x="590415" y="641730"/>
                          <a:pt x="585704" y="664096"/>
                          <a:pt x="596593" y="680797"/>
                        </a:cubicBezTo>
                        <a:cubicBezTo>
                          <a:pt x="607483" y="697498"/>
                          <a:pt x="629849" y="702209"/>
                          <a:pt x="646550" y="691320"/>
                        </a:cubicBezTo>
                        <a:cubicBezTo>
                          <a:pt x="663251" y="680431"/>
                          <a:pt x="667962" y="658065"/>
                          <a:pt x="657073" y="641364"/>
                        </a:cubicBezTo>
                        <a:cubicBezTo>
                          <a:pt x="654334" y="637163"/>
                          <a:pt x="650750" y="633579"/>
                          <a:pt x="646550" y="630841"/>
                        </a:cubicBezTo>
                        <a:cubicBezTo>
                          <a:pt x="644643" y="629608"/>
                          <a:pt x="643495" y="627491"/>
                          <a:pt x="643502" y="625221"/>
                        </a:cubicBezTo>
                        <a:cubicBezTo>
                          <a:pt x="643502" y="621486"/>
                          <a:pt x="646530" y="618458"/>
                          <a:pt x="650265" y="618458"/>
                        </a:cubicBezTo>
                        <a:lnTo>
                          <a:pt x="706843" y="618458"/>
                        </a:lnTo>
                        <a:cubicBezTo>
                          <a:pt x="721257" y="618458"/>
                          <a:pt x="732942" y="606774"/>
                          <a:pt x="732942" y="592360"/>
                        </a:cubicBezTo>
                        <a:lnTo>
                          <a:pt x="732942" y="535686"/>
                        </a:lnTo>
                        <a:cubicBezTo>
                          <a:pt x="732942" y="531951"/>
                          <a:pt x="735969" y="528923"/>
                          <a:pt x="739704" y="528923"/>
                        </a:cubicBezTo>
                        <a:cubicBezTo>
                          <a:pt x="741974" y="528916"/>
                          <a:pt x="744092" y="530065"/>
                          <a:pt x="745324" y="531971"/>
                        </a:cubicBezTo>
                        <a:cubicBezTo>
                          <a:pt x="756213" y="548609"/>
                          <a:pt x="778529" y="553270"/>
                          <a:pt x="795167" y="542381"/>
                        </a:cubicBezTo>
                        <a:cubicBezTo>
                          <a:pt x="811805" y="531491"/>
                          <a:pt x="816465" y="509176"/>
                          <a:pt x="805576" y="492538"/>
                        </a:cubicBezTo>
                        <a:cubicBezTo>
                          <a:pt x="794687" y="475900"/>
                          <a:pt x="772371" y="471239"/>
                          <a:pt x="755733" y="482129"/>
                        </a:cubicBezTo>
                        <a:cubicBezTo>
                          <a:pt x="751584" y="484844"/>
                          <a:pt x="748040" y="488388"/>
                          <a:pt x="745324" y="492538"/>
                        </a:cubicBezTo>
                        <a:cubicBezTo>
                          <a:pt x="744070" y="494408"/>
                          <a:pt x="741956" y="495518"/>
                          <a:pt x="739704" y="495491"/>
                        </a:cubicBezTo>
                        <a:cubicBezTo>
                          <a:pt x="735969" y="495491"/>
                          <a:pt x="732942" y="492463"/>
                          <a:pt x="732942" y="488728"/>
                        </a:cubicBezTo>
                        <a:lnTo>
                          <a:pt x="732942" y="432149"/>
                        </a:lnTo>
                        <a:cubicBezTo>
                          <a:pt x="732942" y="417735"/>
                          <a:pt x="721257" y="406051"/>
                          <a:pt x="706843" y="406051"/>
                        </a:cubicBezTo>
                        <a:lnTo>
                          <a:pt x="690841" y="406051"/>
                        </a:lnTo>
                        <a:cubicBezTo>
                          <a:pt x="689263" y="406071"/>
                          <a:pt x="688001" y="407367"/>
                          <a:pt x="688021" y="408946"/>
                        </a:cubicBezTo>
                        <a:cubicBezTo>
                          <a:pt x="688024" y="409125"/>
                          <a:pt x="688043" y="409304"/>
                          <a:pt x="688079" y="409480"/>
                        </a:cubicBezTo>
                        <a:cubicBezTo>
                          <a:pt x="689732" y="418318"/>
                          <a:pt x="689505" y="427405"/>
                          <a:pt x="687412" y="436150"/>
                        </a:cubicBezTo>
                        <a:cubicBezTo>
                          <a:pt x="679280" y="469903"/>
                          <a:pt x="645326" y="490674"/>
                          <a:pt x="611572" y="482543"/>
                        </a:cubicBezTo>
                        <a:cubicBezTo>
                          <a:pt x="578965" y="474687"/>
                          <a:pt x="558268" y="442618"/>
                          <a:pt x="564540" y="409670"/>
                        </a:cubicBezTo>
                        <a:cubicBezTo>
                          <a:pt x="564855" y="408017"/>
                          <a:pt x="563771" y="406420"/>
                          <a:pt x="562118" y="406104"/>
                        </a:cubicBezTo>
                        <a:cubicBezTo>
                          <a:pt x="561911" y="406065"/>
                          <a:pt x="561702" y="406047"/>
                          <a:pt x="561492" y="406051"/>
                        </a:cubicBezTo>
                        <a:close/>
                        <a:moveTo>
                          <a:pt x="178491" y="7144"/>
                        </a:moveTo>
                        <a:cubicBezTo>
                          <a:pt x="125886" y="7144"/>
                          <a:pt x="83241" y="49789"/>
                          <a:pt x="83241" y="102394"/>
                        </a:cubicBezTo>
                        <a:cubicBezTo>
                          <a:pt x="83241" y="154999"/>
                          <a:pt x="125886" y="197644"/>
                          <a:pt x="178491" y="197644"/>
                        </a:cubicBezTo>
                        <a:cubicBezTo>
                          <a:pt x="231096" y="197644"/>
                          <a:pt x="273741" y="154999"/>
                          <a:pt x="273741" y="102394"/>
                        </a:cubicBezTo>
                        <a:cubicBezTo>
                          <a:pt x="273741" y="49789"/>
                          <a:pt x="231096" y="7144"/>
                          <a:pt x="178491" y="7144"/>
                        </a:cubicBezTo>
                        <a:close/>
                        <a:moveTo>
                          <a:pt x="7708" y="312896"/>
                        </a:moveTo>
                        <a:lnTo>
                          <a:pt x="31140" y="489490"/>
                        </a:lnTo>
                        <a:cubicBezTo>
                          <a:pt x="34067" y="515298"/>
                          <a:pt x="51324" y="537238"/>
                          <a:pt x="75717" y="546164"/>
                        </a:cubicBezTo>
                        <a:lnTo>
                          <a:pt x="115245" y="908876"/>
                        </a:lnTo>
                        <a:cubicBezTo>
                          <a:pt x="117039" y="924721"/>
                          <a:pt x="130445" y="936693"/>
                          <a:pt x="146392" y="936688"/>
                        </a:cubicBezTo>
                        <a:lnTo>
                          <a:pt x="209067" y="936689"/>
                        </a:lnTo>
                        <a:cubicBezTo>
                          <a:pt x="225013" y="936693"/>
                          <a:pt x="238420" y="924721"/>
                          <a:pt x="240213" y="908876"/>
                        </a:cubicBezTo>
                        <a:lnTo>
                          <a:pt x="258692" y="739331"/>
                        </a:lnTo>
                        <a:lnTo>
                          <a:pt x="302983" y="324707"/>
                        </a:lnTo>
                        <a:cubicBezTo>
                          <a:pt x="303211" y="322633"/>
                          <a:pt x="304900" y="321024"/>
                          <a:pt x="306984" y="320897"/>
                        </a:cubicBezTo>
                        <a:lnTo>
                          <a:pt x="531488" y="306419"/>
                        </a:lnTo>
                        <a:cubicBezTo>
                          <a:pt x="548011" y="305719"/>
                          <a:pt x="561696" y="293355"/>
                          <a:pt x="564063" y="276987"/>
                        </a:cubicBezTo>
                        <a:cubicBezTo>
                          <a:pt x="566139" y="258851"/>
                          <a:pt x="553119" y="242467"/>
                          <a:pt x="534984" y="240392"/>
                        </a:cubicBezTo>
                        <a:cubicBezTo>
                          <a:pt x="534297" y="240313"/>
                          <a:pt x="533607" y="240256"/>
                          <a:pt x="532916" y="240221"/>
                        </a:cubicBezTo>
                        <a:lnTo>
                          <a:pt x="279837" y="224219"/>
                        </a:lnTo>
                        <a:lnTo>
                          <a:pt x="237642" y="223171"/>
                        </a:lnTo>
                        <a:cubicBezTo>
                          <a:pt x="236459" y="223148"/>
                          <a:pt x="235333" y="223676"/>
                          <a:pt x="234594" y="224600"/>
                        </a:cubicBezTo>
                        <a:lnTo>
                          <a:pt x="185159" y="286417"/>
                        </a:lnTo>
                        <a:cubicBezTo>
                          <a:pt x="182002" y="290625"/>
                          <a:pt x="176032" y="291478"/>
                          <a:pt x="171824" y="288322"/>
                        </a:cubicBezTo>
                        <a:cubicBezTo>
                          <a:pt x="171102" y="287780"/>
                          <a:pt x="170460" y="287139"/>
                          <a:pt x="169919" y="286417"/>
                        </a:cubicBezTo>
                        <a:lnTo>
                          <a:pt x="120674" y="224219"/>
                        </a:lnTo>
                        <a:cubicBezTo>
                          <a:pt x="119945" y="223271"/>
                          <a:pt x="118822" y="222709"/>
                          <a:pt x="117627" y="222695"/>
                        </a:cubicBezTo>
                        <a:lnTo>
                          <a:pt x="87909" y="222695"/>
                        </a:lnTo>
                        <a:cubicBezTo>
                          <a:pt x="43352" y="222646"/>
                          <a:pt x="7192" y="258727"/>
                          <a:pt x="7144" y="303283"/>
                        </a:cubicBezTo>
                        <a:cubicBezTo>
                          <a:pt x="7140" y="306496"/>
                          <a:pt x="7329" y="309706"/>
                          <a:pt x="7708" y="312896"/>
                        </a:cubicBezTo>
                        <a:close/>
                        <a:moveTo>
                          <a:pt x="649788" y="858012"/>
                        </a:moveTo>
                        <a:lnTo>
                          <a:pt x="706367" y="858012"/>
                        </a:lnTo>
                        <a:cubicBezTo>
                          <a:pt x="720781" y="858012"/>
                          <a:pt x="732465" y="846327"/>
                          <a:pt x="732465" y="831914"/>
                        </a:cubicBezTo>
                        <a:lnTo>
                          <a:pt x="732465" y="775430"/>
                        </a:lnTo>
                        <a:cubicBezTo>
                          <a:pt x="732465" y="771695"/>
                          <a:pt x="735493" y="768668"/>
                          <a:pt x="739228" y="768668"/>
                        </a:cubicBezTo>
                        <a:cubicBezTo>
                          <a:pt x="741498" y="768661"/>
                          <a:pt x="743615" y="769809"/>
                          <a:pt x="744848" y="771716"/>
                        </a:cubicBezTo>
                        <a:cubicBezTo>
                          <a:pt x="755737" y="788354"/>
                          <a:pt x="778052" y="793014"/>
                          <a:pt x="794690" y="782125"/>
                        </a:cubicBezTo>
                        <a:cubicBezTo>
                          <a:pt x="811329" y="771236"/>
                          <a:pt x="815989" y="748920"/>
                          <a:pt x="805100" y="732282"/>
                        </a:cubicBezTo>
                        <a:cubicBezTo>
                          <a:pt x="794210" y="715644"/>
                          <a:pt x="771895" y="710984"/>
                          <a:pt x="755257" y="721873"/>
                        </a:cubicBezTo>
                        <a:cubicBezTo>
                          <a:pt x="751107" y="724589"/>
                          <a:pt x="747564" y="728132"/>
                          <a:pt x="744848" y="732282"/>
                        </a:cubicBezTo>
                        <a:cubicBezTo>
                          <a:pt x="743593" y="734152"/>
                          <a:pt x="741480" y="735263"/>
                          <a:pt x="739228" y="735235"/>
                        </a:cubicBezTo>
                        <a:cubicBezTo>
                          <a:pt x="735493" y="735235"/>
                          <a:pt x="732465" y="732207"/>
                          <a:pt x="732465" y="728472"/>
                        </a:cubicBezTo>
                        <a:lnTo>
                          <a:pt x="732465" y="671894"/>
                        </a:lnTo>
                        <a:cubicBezTo>
                          <a:pt x="732465" y="657480"/>
                          <a:pt x="720781" y="645795"/>
                          <a:pt x="706367" y="645795"/>
                        </a:cubicBezTo>
                        <a:lnTo>
                          <a:pt x="690841" y="645795"/>
                        </a:lnTo>
                        <a:cubicBezTo>
                          <a:pt x="689263" y="645816"/>
                          <a:pt x="688001" y="647112"/>
                          <a:pt x="688021" y="648690"/>
                        </a:cubicBezTo>
                        <a:cubicBezTo>
                          <a:pt x="688024" y="648869"/>
                          <a:pt x="688043" y="649048"/>
                          <a:pt x="688079" y="649224"/>
                        </a:cubicBezTo>
                        <a:cubicBezTo>
                          <a:pt x="689732" y="658062"/>
                          <a:pt x="689505" y="667150"/>
                          <a:pt x="687412" y="675894"/>
                        </a:cubicBezTo>
                        <a:cubicBezTo>
                          <a:pt x="679280" y="709648"/>
                          <a:pt x="645326" y="730419"/>
                          <a:pt x="611572" y="722287"/>
                        </a:cubicBezTo>
                        <a:cubicBezTo>
                          <a:pt x="578965" y="714431"/>
                          <a:pt x="558268" y="682362"/>
                          <a:pt x="564540" y="649415"/>
                        </a:cubicBezTo>
                        <a:cubicBezTo>
                          <a:pt x="564855" y="647761"/>
                          <a:pt x="563771" y="646165"/>
                          <a:pt x="562118" y="645849"/>
                        </a:cubicBezTo>
                        <a:cubicBezTo>
                          <a:pt x="561943" y="645815"/>
                          <a:pt x="561765" y="645797"/>
                          <a:pt x="561587" y="645795"/>
                        </a:cubicBezTo>
                        <a:lnTo>
                          <a:pt x="546252" y="645795"/>
                        </a:lnTo>
                        <a:cubicBezTo>
                          <a:pt x="531875" y="645848"/>
                          <a:pt x="520248" y="657517"/>
                          <a:pt x="520248" y="671894"/>
                        </a:cubicBezTo>
                        <a:lnTo>
                          <a:pt x="520248" y="728472"/>
                        </a:lnTo>
                        <a:cubicBezTo>
                          <a:pt x="520248" y="732207"/>
                          <a:pt x="517220" y="735235"/>
                          <a:pt x="513486" y="735235"/>
                        </a:cubicBezTo>
                        <a:cubicBezTo>
                          <a:pt x="511216" y="735242"/>
                          <a:pt x="509098" y="734093"/>
                          <a:pt x="507866" y="732187"/>
                        </a:cubicBezTo>
                        <a:cubicBezTo>
                          <a:pt x="496976" y="715549"/>
                          <a:pt x="474661" y="710888"/>
                          <a:pt x="458023" y="721778"/>
                        </a:cubicBezTo>
                        <a:cubicBezTo>
                          <a:pt x="441385" y="732667"/>
                          <a:pt x="436725" y="754982"/>
                          <a:pt x="447614" y="771620"/>
                        </a:cubicBezTo>
                        <a:cubicBezTo>
                          <a:pt x="458503" y="788258"/>
                          <a:pt x="480818" y="792919"/>
                          <a:pt x="497457" y="782030"/>
                        </a:cubicBezTo>
                        <a:cubicBezTo>
                          <a:pt x="501606" y="779314"/>
                          <a:pt x="505150" y="775770"/>
                          <a:pt x="507866" y="771620"/>
                        </a:cubicBezTo>
                        <a:cubicBezTo>
                          <a:pt x="509120" y="769750"/>
                          <a:pt x="511234" y="768640"/>
                          <a:pt x="513486" y="768668"/>
                        </a:cubicBezTo>
                        <a:cubicBezTo>
                          <a:pt x="517220" y="768668"/>
                          <a:pt x="520248" y="771695"/>
                          <a:pt x="520248" y="775430"/>
                        </a:cubicBezTo>
                        <a:lnTo>
                          <a:pt x="520248" y="832009"/>
                        </a:lnTo>
                        <a:cubicBezTo>
                          <a:pt x="520248" y="846423"/>
                          <a:pt x="531933" y="858107"/>
                          <a:pt x="546347" y="858107"/>
                        </a:cubicBezTo>
                        <a:lnTo>
                          <a:pt x="602925" y="858107"/>
                        </a:lnTo>
                        <a:cubicBezTo>
                          <a:pt x="606660" y="858107"/>
                          <a:pt x="609688" y="861135"/>
                          <a:pt x="609688" y="864870"/>
                        </a:cubicBezTo>
                        <a:cubicBezTo>
                          <a:pt x="609716" y="867122"/>
                          <a:pt x="608605" y="869235"/>
                          <a:pt x="606735" y="870490"/>
                        </a:cubicBezTo>
                        <a:cubicBezTo>
                          <a:pt x="590034" y="881379"/>
                          <a:pt x="585323" y="903745"/>
                          <a:pt x="596212" y="920446"/>
                        </a:cubicBezTo>
                        <a:cubicBezTo>
                          <a:pt x="607102" y="937147"/>
                          <a:pt x="629468" y="941859"/>
                          <a:pt x="646169" y="930969"/>
                        </a:cubicBezTo>
                        <a:cubicBezTo>
                          <a:pt x="662870" y="920080"/>
                          <a:pt x="667581" y="897714"/>
                          <a:pt x="656692" y="881013"/>
                        </a:cubicBezTo>
                        <a:cubicBezTo>
                          <a:pt x="653953" y="876812"/>
                          <a:pt x="650369" y="873228"/>
                          <a:pt x="646169" y="870490"/>
                        </a:cubicBezTo>
                        <a:cubicBezTo>
                          <a:pt x="644262" y="869258"/>
                          <a:pt x="643114" y="867140"/>
                          <a:pt x="643121" y="864870"/>
                        </a:cubicBezTo>
                        <a:cubicBezTo>
                          <a:pt x="643068" y="861135"/>
                          <a:pt x="646052" y="858065"/>
                          <a:pt x="649787" y="858012"/>
                        </a:cubicBezTo>
                        <a:cubicBezTo>
                          <a:pt x="649787" y="858012"/>
                          <a:pt x="649788" y="858012"/>
                          <a:pt x="649788" y="858012"/>
                        </a:cubicBezTo>
                        <a:close/>
                      </a:path>
                    </a:pathLst>
                  </a:custGeom>
                  <a:solidFill>
                    <a:srgbClr val="28A993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IN" sz="135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18" name="Oval 17">
                    <a:extLst>
                      <a:ext uri="{FF2B5EF4-FFF2-40B4-BE49-F238E27FC236}">
                        <a16:creationId xmlns:a16="http://schemas.microsoft.com/office/drawing/2014/main" id="{F131CBFD-592D-4BDC-AE26-5E1C2443A7B3}"/>
                      </a:ext>
                    </a:extLst>
                  </p:cNvPr>
                  <p:cNvSpPr/>
                  <p:nvPr/>
                </p:nvSpPr>
                <p:spPr>
                  <a:xfrm>
                    <a:off x="1311399" y="3882975"/>
                    <a:ext cx="629404" cy="629404"/>
                  </a:xfrm>
                  <a:prstGeom prst="ellipse">
                    <a:avLst/>
                  </a:prstGeom>
                  <a:noFill/>
                  <a:ln>
                    <a:solidFill>
                      <a:srgbClr val="24978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IN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88433221-5351-4952-B442-36DD528990F3}"/>
                    </a:ext>
                  </a:extLst>
                </p:cNvPr>
                <p:cNvSpPr txBox="1"/>
                <p:nvPr/>
              </p:nvSpPr>
              <p:spPr>
                <a:xfrm>
                  <a:off x="9476405" y="3541219"/>
                  <a:ext cx="2215512" cy="774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Currently there are four publicly traded fully electric vehicle manufacturing companies</a:t>
                  </a:r>
                  <a:r>
                    <a:rPr lang="en-US" sz="675" i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.</a:t>
                  </a:r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47CEC746-30FC-46D7-83B2-FC4A488968EB}"/>
                  </a:ext>
                </a:extLst>
              </p:cNvPr>
              <p:cNvGrpSpPr/>
              <p:nvPr/>
            </p:nvGrpSpPr>
            <p:grpSpPr>
              <a:xfrm>
                <a:off x="8687953" y="4725652"/>
                <a:ext cx="3003965" cy="835216"/>
                <a:chOff x="8687953" y="4725652"/>
                <a:chExt cx="3003965" cy="835216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E6BAA7A3-249D-4012-8072-E269F01CE0CD}"/>
                    </a:ext>
                  </a:extLst>
                </p:cNvPr>
                <p:cNvGrpSpPr/>
                <p:nvPr/>
              </p:nvGrpSpPr>
              <p:grpSpPr>
                <a:xfrm>
                  <a:off x="8687953" y="4725652"/>
                  <a:ext cx="629404" cy="629404"/>
                  <a:chOff x="1310898" y="5574556"/>
                  <a:chExt cx="629404" cy="629404"/>
                </a:xfrm>
              </p:grpSpPr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B680AA9C-B500-438D-B826-3E91FDEBAF36}"/>
                      </a:ext>
                    </a:extLst>
                  </p:cNvPr>
                  <p:cNvSpPr/>
                  <p:nvPr/>
                </p:nvSpPr>
                <p:spPr>
                  <a:xfrm>
                    <a:off x="1373494" y="5640267"/>
                    <a:ext cx="504212" cy="546434"/>
                  </a:xfrm>
                  <a:custGeom>
                    <a:avLst/>
                    <a:gdLst>
                      <a:gd name="connsiteX0" fmla="*/ 299085 w 740092"/>
                      <a:gd name="connsiteY0" fmla="*/ 759202 h 802064"/>
                      <a:gd name="connsiteX1" fmla="*/ 441960 w 740092"/>
                      <a:gd name="connsiteY1" fmla="*/ 759202 h 802064"/>
                      <a:gd name="connsiteX2" fmla="*/ 370522 w 740092"/>
                      <a:gd name="connsiteY2" fmla="*/ 802064 h 802064"/>
                      <a:gd name="connsiteX3" fmla="*/ 299085 w 740092"/>
                      <a:gd name="connsiteY3" fmla="*/ 759202 h 802064"/>
                      <a:gd name="connsiteX4" fmla="*/ 288607 w 740092"/>
                      <a:gd name="connsiteY4" fmla="*/ 697290 h 802064"/>
                      <a:gd name="connsiteX5" fmla="*/ 451485 w 740092"/>
                      <a:gd name="connsiteY5" fmla="*/ 697290 h 802064"/>
                      <a:gd name="connsiteX6" fmla="*/ 473392 w 740092"/>
                      <a:gd name="connsiteY6" fmla="*/ 719197 h 802064"/>
                      <a:gd name="connsiteX7" fmla="*/ 473392 w 740092"/>
                      <a:gd name="connsiteY7" fmla="*/ 723960 h 802064"/>
                      <a:gd name="connsiteX8" fmla="*/ 451485 w 740092"/>
                      <a:gd name="connsiteY8" fmla="*/ 745867 h 802064"/>
                      <a:gd name="connsiteX9" fmla="*/ 288607 w 740092"/>
                      <a:gd name="connsiteY9" fmla="*/ 745867 h 802064"/>
                      <a:gd name="connsiteX10" fmla="*/ 266700 w 740092"/>
                      <a:gd name="connsiteY10" fmla="*/ 723960 h 802064"/>
                      <a:gd name="connsiteX11" fmla="*/ 266700 w 740092"/>
                      <a:gd name="connsiteY11" fmla="*/ 719197 h 802064"/>
                      <a:gd name="connsiteX12" fmla="*/ 288607 w 740092"/>
                      <a:gd name="connsiteY12" fmla="*/ 697290 h 802064"/>
                      <a:gd name="connsiteX13" fmla="*/ 288607 w 740092"/>
                      <a:gd name="connsiteY13" fmla="*/ 634425 h 802064"/>
                      <a:gd name="connsiteX14" fmla="*/ 451485 w 740092"/>
                      <a:gd name="connsiteY14" fmla="*/ 634425 h 802064"/>
                      <a:gd name="connsiteX15" fmla="*/ 473392 w 740092"/>
                      <a:gd name="connsiteY15" fmla="*/ 656332 h 802064"/>
                      <a:gd name="connsiteX16" fmla="*/ 473392 w 740092"/>
                      <a:gd name="connsiteY16" fmla="*/ 661095 h 802064"/>
                      <a:gd name="connsiteX17" fmla="*/ 451485 w 740092"/>
                      <a:gd name="connsiteY17" fmla="*/ 683002 h 802064"/>
                      <a:gd name="connsiteX18" fmla="*/ 288607 w 740092"/>
                      <a:gd name="connsiteY18" fmla="*/ 683002 h 802064"/>
                      <a:gd name="connsiteX19" fmla="*/ 266700 w 740092"/>
                      <a:gd name="connsiteY19" fmla="*/ 661095 h 802064"/>
                      <a:gd name="connsiteX20" fmla="*/ 266700 w 740092"/>
                      <a:gd name="connsiteY20" fmla="*/ 656332 h 802064"/>
                      <a:gd name="connsiteX21" fmla="*/ 288607 w 740092"/>
                      <a:gd name="connsiteY21" fmla="*/ 634425 h 802064"/>
                      <a:gd name="connsiteX22" fmla="*/ 635317 w 740092"/>
                      <a:gd name="connsiteY22" fmla="*/ 345817 h 802064"/>
                      <a:gd name="connsiteX23" fmla="*/ 718185 w 740092"/>
                      <a:gd name="connsiteY23" fmla="*/ 345817 h 802064"/>
                      <a:gd name="connsiteX24" fmla="*/ 740092 w 740092"/>
                      <a:gd name="connsiteY24" fmla="*/ 367724 h 802064"/>
                      <a:gd name="connsiteX25" fmla="*/ 740092 w 740092"/>
                      <a:gd name="connsiteY25" fmla="*/ 372487 h 802064"/>
                      <a:gd name="connsiteX26" fmla="*/ 718185 w 740092"/>
                      <a:gd name="connsiteY26" fmla="*/ 394394 h 802064"/>
                      <a:gd name="connsiteX27" fmla="*/ 635317 w 740092"/>
                      <a:gd name="connsiteY27" fmla="*/ 394394 h 802064"/>
                      <a:gd name="connsiteX28" fmla="*/ 613410 w 740092"/>
                      <a:gd name="connsiteY28" fmla="*/ 372487 h 802064"/>
                      <a:gd name="connsiteX29" fmla="*/ 613410 w 740092"/>
                      <a:gd name="connsiteY29" fmla="*/ 367724 h 802064"/>
                      <a:gd name="connsiteX30" fmla="*/ 635317 w 740092"/>
                      <a:gd name="connsiteY30" fmla="*/ 345817 h 802064"/>
                      <a:gd name="connsiteX31" fmla="*/ 21907 w 740092"/>
                      <a:gd name="connsiteY31" fmla="*/ 344865 h 802064"/>
                      <a:gd name="connsiteX32" fmla="*/ 104775 w 740092"/>
                      <a:gd name="connsiteY32" fmla="*/ 344865 h 802064"/>
                      <a:gd name="connsiteX33" fmla="*/ 126682 w 740092"/>
                      <a:gd name="connsiteY33" fmla="*/ 366772 h 802064"/>
                      <a:gd name="connsiteX34" fmla="*/ 126682 w 740092"/>
                      <a:gd name="connsiteY34" fmla="*/ 371535 h 802064"/>
                      <a:gd name="connsiteX35" fmla="*/ 104775 w 740092"/>
                      <a:gd name="connsiteY35" fmla="*/ 393442 h 802064"/>
                      <a:gd name="connsiteX36" fmla="*/ 21907 w 740092"/>
                      <a:gd name="connsiteY36" fmla="*/ 393442 h 802064"/>
                      <a:gd name="connsiteX37" fmla="*/ 0 w 740092"/>
                      <a:gd name="connsiteY37" fmla="*/ 371535 h 802064"/>
                      <a:gd name="connsiteX38" fmla="*/ 0 w 740092"/>
                      <a:gd name="connsiteY38" fmla="*/ 366772 h 802064"/>
                      <a:gd name="connsiteX39" fmla="*/ 21907 w 740092"/>
                      <a:gd name="connsiteY39" fmla="*/ 344865 h 802064"/>
                      <a:gd name="connsiteX40" fmla="*/ 355283 w 740092"/>
                      <a:gd name="connsiteY40" fmla="*/ 205799 h 802064"/>
                      <a:gd name="connsiteX41" fmla="*/ 210503 w 740092"/>
                      <a:gd name="connsiteY41" fmla="*/ 375344 h 802064"/>
                      <a:gd name="connsiteX42" fmla="*/ 218123 w 740092"/>
                      <a:gd name="connsiteY42" fmla="*/ 425827 h 802064"/>
                      <a:gd name="connsiteX43" fmla="*/ 234315 w 740092"/>
                      <a:gd name="connsiteY43" fmla="*/ 438209 h 802064"/>
                      <a:gd name="connsiteX44" fmla="*/ 239078 w 740092"/>
                      <a:gd name="connsiteY44" fmla="*/ 437257 h 802064"/>
                      <a:gd name="connsiteX45" fmla="*/ 250508 w 740092"/>
                      <a:gd name="connsiteY45" fmla="*/ 416302 h 802064"/>
                      <a:gd name="connsiteX46" fmla="*/ 244793 w 740092"/>
                      <a:gd name="connsiteY46" fmla="*/ 376297 h 802064"/>
                      <a:gd name="connsiteX47" fmla="*/ 360998 w 740092"/>
                      <a:gd name="connsiteY47" fmla="*/ 240089 h 802064"/>
                      <a:gd name="connsiteX48" fmla="*/ 374333 w 740092"/>
                      <a:gd name="connsiteY48" fmla="*/ 220087 h 802064"/>
                      <a:gd name="connsiteX49" fmla="*/ 355283 w 740092"/>
                      <a:gd name="connsiteY49" fmla="*/ 205799 h 802064"/>
                      <a:gd name="connsiteX50" fmla="*/ 370523 w 740092"/>
                      <a:gd name="connsiteY50" fmla="*/ 172462 h 802064"/>
                      <a:gd name="connsiteX51" fmla="*/ 567690 w 740092"/>
                      <a:gd name="connsiteY51" fmla="*/ 370582 h 802064"/>
                      <a:gd name="connsiteX52" fmla="*/ 507683 w 740092"/>
                      <a:gd name="connsiteY52" fmla="*/ 512504 h 802064"/>
                      <a:gd name="connsiteX53" fmla="*/ 461963 w 740092"/>
                      <a:gd name="connsiteY53" fmla="*/ 621089 h 802064"/>
                      <a:gd name="connsiteX54" fmla="*/ 278130 w 740092"/>
                      <a:gd name="connsiteY54" fmla="*/ 621089 h 802064"/>
                      <a:gd name="connsiteX55" fmla="*/ 232410 w 740092"/>
                      <a:gd name="connsiteY55" fmla="*/ 512504 h 802064"/>
                      <a:gd name="connsiteX56" fmla="*/ 172403 w 740092"/>
                      <a:gd name="connsiteY56" fmla="*/ 370582 h 802064"/>
                      <a:gd name="connsiteX57" fmla="*/ 370523 w 740092"/>
                      <a:gd name="connsiteY57" fmla="*/ 172462 h 802064"/>
                      <a:gd name="connsiteX58" fmla="*/ 613887 w 740092"/>
                      <a:gd name="connsiteY58" fmla="*/ 99358 h 802064"/>
                      <a:gd name="connsiteX59" fmla="*/ 629603 w 740092"/>
                      <a:gd name="connsiteY59" fmla="*/ 105787 h 802064"/>
                      <a:gd name="connsiteX60" fmla="*/ 633413 w 740092"/>
                      <a:gd name="connsiteY60" fmla="*/ 109597 h 802064"/>
                      <a:gd name="connsiteX61" fmla="*/ 633413 w 740092"/>
                      <a:gd name="connsiteY61" fmla="*/ 141030 h 802064"/>
                      <a:gd name="connsiteX62" fmla="*/ 574358 w 740092"/>
                      <a:gd name="connsiteY62" fmla="*/ 200085 h 802064"/>
                      <a:gd name="connsiteX63" fmla="*/ 542925 w 740092"/>
                      <a:gd name="connsiteY63" fmla="*/ 200085 h 802064"/>
                      <a:gd name="connsiteX64" fmla="*/ 539115 w 740092"/>
                      <a:gd name="connsiteY64" fmla="*/ 196275 h 802064"/>
                      <a:gd name="connsiteX65" fmla="*/ 539115 w 740092"/>
                      <a:gd name="connsiteY65" fmla="*/ 164842 h 802064"/>
                      <a:gd name="connsiteX66" fmla="*/ 598170 w 740092"/>
                      <a:gd name="connsiteY66" fmla="*/ 105787 h 802064"/>
                      <a:gd name="connsiteX67" fmla="*/ 613887 w 740092"/>
                      <a:gd name="connsiteY67" fmla="*/ 99358 h 802064"/>
                      <a:gd name="connsiteX68" fmla="*/ 125253 w 740092"/>
                      <a:gd name="connsiteY68" fmla="*/ 99358 h 802064"/>
                      <a:gd name="connsiteX69" fmla="*/ 140970 w 740092"/>
                      <a:gd name="connsiteY69" fmla="*/ 105787 h 802064"/>
                      <a:gd name="connsiteX70" fmla="*/ 200025 w 740092"/>
                      <a:gd name="connsiteY70" fmla="*/ 164842 h 802064"/>
                      <a:gd name="connsiteX71" fmla="*/ 200025 w 740092"/>
                      <a:gd name="connsiteY71" fmla="*/ 196275 h 802064"/>
                      <a:gd name="connsiteX72" fmla="*/ 196215 w 740092"/>
                      <a:gd name="connsiteY72" fmla="*/ 200085 h 802064"/>
                      <a:gd name="connsiteX73" fmla="*/ 164782 w 740092"/>
                      <a:gd name="connsiteY73" fmla="*/ 200085 h 802064"/>
                      <a:gd name="connsiteX74" fmla="*/ 105727 w 740092"/>
                      <a:gd name="connsiteY74" fmla="*/ 141030 h 802064"/>
                      <a:gd name="connsiteX75" fmla="*/ 105727 w 740092"/>
                      <a:gd name="connsiteY75" fmla="*/ 109597 h 802064"/>
                      <a:gd name="connsiteX76" fmla="*/ 109537 w 740092"/>
                      <a:gd name="connsiteY76" fmla="*/ 105787 h 802064"/>
                      <a:gd name="connsiteX77" fmla="*/ 125253 w 740092"/>
                      <a:gd name="connsiteY77" fmla="*/ 99358 h 802064"/>
                      <a:gd name="connsiteX78" fmla="*/ 367665 w 740092"/>
                      <a:gd name="connsiteY78" fmla="*/ 60 h 802064"/>
                      <a:gd name="connsiteX79" fmla="*/ 372428 w 740092"/>
                      <a:gd name="connsiteY79" fmla="*/ 60 h 802064"/>
                      <a:gd name="connsiteX80" fmla="*/ 394335 w 740092"/>
                      <a:gd name="connsiteY80" fmla="*/ 21967 h 802064"/>
                      <a:gd name="connsiteX81" fmla="*/ 394335 w 740092"/>
                      <a:gd name="connsiteY81" fmla="*/ 104835 h 802064"/>
                      <a:gd name="connsiteX82" fmla="*/ 372428 w 740092"/>
                      <a:gd name="connsiteY82" fmla="*/ 126742 h 802064"/>
                      <a:gd name="connsiteX83" fmla="*/ 367665 w 740092"/>
                      <a:gd name="connsiteY83" fmla="*/ 126742 h 802064"/>
                      <a:gd name="connsiteX84" fmla="*/ 345758 w 740092"/>
                      <a:gd name="connsiteY84" fmla="*/ 104835 h 802064"/>
                      <a:gd name="connsiteX85" fmla="*/ 345758 w 740092"/>
                      <a:gd name="connsiteY85" fmla="*/ 21967 h 802064"/>
                      <a:gd name="connsiteX86" fmla="*/ 367665 w 740092"/>
                      <a:gd name="connsiteY86" fmla="*/ 60 h 8020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</a:cxnLst>
                    <a:rect l="l" t="t" r="r" b="b"/>
                    <a:pathLst>
                      <a:path w="740092" h="802064">
                        <a:moveTo>
                          <a:pt x="299085" y="759202"/>
                        </a:moveTo>
                        <a:lnTo>
                          <a:pt x="441960" y="759202"/>
                        </a:lnTo>
                        <a:cubicBezTo>
                          <a:pt x="427672" y="784919"/>
                          <a:pt x="401002" y="802064"/>
                          <a:pt x="370522" y="802064"/>
                        </a:cubicBezTo>
                        <a:cubicBezTo>
                          <a:pt x="339090" y="802064"/>
                          <a:pt x="312420" y="784919"/>
                          <a:pt x="299085" y="759202"/>
                        </a:cubicBezTo>
                        <a:close/>
                        <a:moveTo>
                          <a:pt x="288607" y="697290"/>
                        </a:moveTo>
                        <a:lnTo>
                          <a:pt x="451485" y="697290"/>
                        </a:lnTo>
                        <a:cubicBezTo>
                          <a:pt x="463867" y="697290"/>
                          <a:pt x="473392" y="706815"/>
                          <a:pt x="473392" y="719197"/>
                        </a:cubicBezTo>
                        <a:lnTo>
                          <a:pt x="473392" y="723960"/>
                        </a:lnTo>
                        <a:cubicBezTo>
                          <a:pt x="474345" y="736342"/>
                          <a:pt x="463867" y="745867"/>
                          <a:pt x="451485" y="745867"/>
                        </a:cubicBezTo>
                        <a:lnTo>
                          <a:pt x="288607" y="745867"/>
                        </a:lnTo>
                        <a:cubicBezTo>
                          <a:pt x="276225" y="745867"/>
                          <a:pt x="266700" y="736342"/>
                          <a:pt x="266700" y="723960"/>
                        </a:cubicBezTo>
                        <a:lnTo>
                          <a:pt x="266700" y="719197"/>
                        </a:lnTo>
                        <a:cubicBezTo>
                          <a:pt x="266700" y="706815"/>
                          <a:pt x="276225" y="697290"/>
                          <a:pt x="288607" y="697290"/>
                        </a:cubicBezTo>
                        <a:close/>
                        <a:moveTo>
                          <a:pt x="288607" y="634425"/>
                        </a:moveTo>
                        <a:lnTo>
                          <a:pt x="451485" y="634425"/>
                        </a:lnTo>
                        <a:cubicBezTo>
                          <a:pt x="463867" y="634425"/>
                          <a:pt x="473392" y="643950"/>
                          <a:pt x="473392" y="656332"/>
                        </a:cubicBezTo>
                        <a:lnTo>
                          <a:pt x="473392" y="661095"/>
                        </a:lnTo>
                        <a:cubicBezTo>
                          <a:pt x="474345" y="673477"/>
                          <a:pt x="463867" y="683002"/>
                          <a:pt x="451485" y="683002"/>
                        </a:cubicBezTo>
                        <a:lnTo>
                          <a:pt x="288607" y="683002"/>
                        </a:lnTo>
                        <a:cubicBezTo>
                          <a:pt x="276225" y="683002"/>
                          <a:pt x="266700" y="673477"/>
                          <a:pt x="266700" y="661095"/>
                        </a:cubicBezTo>
                        <a:lnTo>
                          <a:pt x="266700" y="656332"/>
                        </a:lnTo>
                        <a:cubicBezTo>
                          <a:pt x="266700" y="643950"/>
                          <a:pt x="276225" y="634425"/>
                          <a:pt x="288607" y="634425"/>
                        </a:cubicBezTo>
                        <a:close/>
                        <a:moveTo>
                          <a:pt x="635317" y="345817"/>
                        </a:moveTo>
                        <a:lnTo>
                          <a:pt x="718185" y="345817"/>
                        </a:lnTo>
                        <a:cubicBezTo>
                          <a:pt x="730567" y="345817"/>
                          <a:pt x="740092" y="355342"/>
                          <a:pt x="740092" y="367724"/>
                        </a:cubicBezTo>
                        <a:lnTo>
                          <a:pt x="740092" y="372487"/>
                        </a:lnTo>
                        <a:cubicBezTo>
                          <a:pt x="740092" y="384869"/>
                          <a:pt x="730567" y="394394"/>
                          <a:pt x="718185" y="394394"/>
                        </a:cubicBezTo>
                        <a:lnTo>
                          <a:pt x="635317" y="394394"/>
                        </a:lnTo>
                        <a:cubicBezTo>
                          <a:pt x="622935" y="394394"/>
                          <a:pt x="613410" y="384869"/>
                          <a:pt x="613410" y="372487"/>
                        </a:cubicBezTo>
                        <a:lnTo>
                          <a:pt x="613410" y="367724"/>
                        </a:lnTo>
                        <a:cubicBezTo>
                          <a:pt x="613410" y="355342"/>
                          <a:pt x="622935" y="345817"/>
                          <a:pt x="635317" y="345817"/>
                        </a:cubicBezTo>
                        <a:close/>
                        <a:moveTo>
                          <a:pt x="21907" y="344865"/>
                        </a:moveTo>
                        <a:lnTo>
                          <a:pt x="104775" y="344865"/>
                        </a:lnTo>
                        <a:cubicBezTo>
                          <a:pt x="117157" y="344865"/>
                          <a:pt x="126682" y="354390"/>
                          <a:pt x="126682" y="366772"/>
                        </a:cubicBezTo>
                        <a:lnTo>
                          <a:pt x="126682" y="371535"/>
                        </a:lnTo>
                        <a:cubicBezTo>
                          <a:pt x="126682" y="383917"/>
                          <a:pt x="117157" y="393442"/>
                          <a:pt x="104775" y="393442"/>
                        </a:cubicBezTo>
                        <a:lnTo>
                          <a:pt x="21907" y="393442"/>
                        </a:lnTo>
                        <a:cubicBezTo>
                          <a:pt x="9525" y="393442"/>
                          <a:pt x="0" y="383917"/>
                          <a:pt x="0" y="371535"/>
                        </a:cubicBezTo>
                        <a:lnTo>
                          <a:pt x="0" y="366772"/>
                        </a:lnTo>
                        <a:cubicBezTo>
                          <a:pt x="0" y="355342"/>
                          <a:pt x="9525" y="344865"/>
                          <a:pt x="21907" y="344865"/>
                        </a:cubicBezTo>
                        <a:close/>
                        <a:moveTo>
                          <a:pt x="355283" y="205799"/>
                        </a:moveTo>
                        <a:cubicBezTo>
                          <a:pt x="271463" y="219134"/>
                          <a:pt x="210503" y="290572"/>
                          <a:pt x="210503" y="375344"/>
                        </a:cubicBezTo>
                        <a:cubicBezTo>
                          <a:pt x="210503" y="392489"/>
                          <a:pt x="213360" y="409634"/>
                          <a:pt x="218123" y="425827"/>
                        </a:cubicBezTo>
                        <a:cubicBezTo>
                          <a:pt x="220028" y="433447"/>
                          <a:pt x="226695" y="438209"/>
                          <a:pt x="234315" y="438209"/>
                        </a:cubicBezTo>
                        <a:cubicBezTo>
                          <a:pt x="236220" y="438209"/>
                          <a:pt x="237173" y="438209"/>
                          <a:pt x="239078" y="437257"/>
                        </a:cubicBezTo>
                        <a:cubicBezTo>
                          <a:pt x="248603" y="434399"/>
                          <a:pt x="253365" y="424874"/>
                          <a:pt x="250508" y="416302"/>
                        </a:cubicBezTo>
                        <a:cubicBezTo>
                          <a:pt x="246698" y="403919"/>
                          <a:pt x="244793" y="389632"/>
                          <a:pt x="244793" y="376297"/>
                        </a:cubicBezTo>
                        <a:cubicBezTo>
                          <a:pt x="244793" y="307717"/>
                          <a:pt x="294323" y="250567"/>
                          <a:pt x="360998" y="240089"/>
                        </a:cubicBezTo>
                        <a:cubicBezTo>
                          <a:pt x="370523" y="239137"/>
                          <a:pt x="377190" y="230564"/>
                          <a:pt x="374333" y="220087"/>
                        </a:cubicBezTo>
                        <a:cubicBezTo>
                          <a:pt x="373380" y="210562"/>
                          <a:pt x="364808" y="203894"/>
                          <a:pt x="355283" y="205799"/>
                        </a:cubicBezTo>
                        <a:close/>
                        <a:moveTo>
                          <a:pt x="370523" y="172462"/>
                        </a:moveTo>
                        <a:cubicBezTo>
                          <a:pt x="479108" y="172462"/>
                          <a:pt x="567690" y="260092"/>
                          <a:pt x="567690" y="370582"/>
                        </a:cubicBezTo>
                        <a:cubicBezTo>
                          <a:pt x="567690" y="425827"/>
                          <a:pt x="544830" y="476309"/>
                          <a:pt x="507683" y="512504"/>
                        </a:cubicBezTo>
                        <a:cubicBezTo>
                          <a:pt x="479108" y="543937"/>
                          <a:pt x="461963" y="557272"/>
                          <a:pt x="461963" y="621089"/>
                        </a:cubicBezTo>
                        <a:lnTo>
                          <a:pt x="278130" y="621089"/>
                        </a:lnTo>
                        <a:cubicBezTo>
                          <a:pt x="278130" y="557272"/>
                          <a:pt x="260985" y="543937"/>
                          <a:pt x="232410" y="512504"/>
                        </a:cubicBezTo>
                        <a:cubicBezTo>
                          <a:pt x="195263" y="476309"/>
                          <a:pt x="172403" y="426779"/>
                          <a:pt x="172403" y="370582"/>
                        </a:cubicBezTo>
                        <a:cubicBezTo>
                          <a:pt x="172403" y="261044"/>
                          <a:pt x="260985" y="172462"/>
                          <a:pt x="370523" y="172462"/>
                        </a:cubicBezTo>
                        <a:close/>
                        <a:moveTo>
                          <a:pt x="613887" y="99358"/>
                        </a:moveTo>
                        <a:cubicBezTo>
                          <a:pt x="619602" y="99358"/>
                          <a:pt x="625317" y="101501"/>
                          <a:pt x="629603" y="105787"/>
                        </a:cubicBezTo>
                        <a:lnTo>
                          <a:pt x="633413" y="109597"/>
                        </a:lnTo>
                        <a:cubicBezTo>
                          <a:pt x="641985" y="118170"/>
                          <a:pt x="641985" y="132457"/>
                          <a:pt x="633413" y="141030"/>
                        </a:cubicBezTo>
                        <a:lnTo>
                          <a:pt x="574358" y="200085"/>
                        </a:lnTo>
                        <a:cubicBezTo>
                          <a:pt x="565785" y="208657"/>
                          <a:pt x="551498" y="208657"/>
                          <a:pt x="542925" y="200085"/>
                        </a:cubicBezTo>
                        <a:lnTo>
                          <a:pt x="539115" y="196275"/>
                        </a:lnTo>
                        <a:cubicBezTo>
                          <a:pt x="530543" y="187702"/>
                          <a:pt x="530543" y="173415"/>
                          <a:pt x="539115" y="164842"/>
                        </a:cubicBezTo>
                        <a:lnTo>
                          <a:pt x="598170" y="105787"/>
                        </a:lnTo>
                        <a:cubicBezTo>
                          <a:pt x="602457" y="101501"/>
                          <a:pt x="608172" y="99358"/>
                          <a:pt x="613887" y="99358"/>
                        </a:cubicBezTo>
                        <a:close/>
                        <a:moveTo>
                          <a:pt x="125253" y="99358"/>
                        </a:moveTo>
                        <a:cubicBezTo>
                          <a:pt x="130968" y="99358"/>
                          <a:pt x="136683" y="101501"/>
                          <a:pt x="140970" y="105787"/>
                        </a:cubicBezTo>
                        <a:lnTo>
                          <a:pt x="200025" y="164842"/>
                        </a:lnTo>
                        <a:cubicBezTo>
                          <a:pt x="208597" y="173415"/>
                          <a:pt x="208597" y="187702"/>
                          <a:pt x="200025" y="196275"/>
                        </a:cubicBezTo>
                        <a:lnTo>
                          <a:pt x="196215" y="200085"/>
                        </a:lnTo>
                        <a:cubicBezTo>
                          <a:pt x="187642" y="208657"/>
                          <a:pt x="173355" y="208657"/>
                          <a:pt x="164782" y="200085"/>
                        </a:cubicBezTo>
                        <a:lnTo>
                          <a:pt x="105727" y="141030"/>
                        </a:lnTo>
                        <a:cubicBezTo>
                          <a:pt x="97155" y="132457"/>
                          <a:pt x="97155" y="118170"/>
                          <a:pt x="105727" y="109597"/>
                        </a:cubicBezTo>
                        <a:lnTo>
                          <a:pt x="109537" y="105787"/>
                        </a:lnTo>
                        <a:cubicBezTo>
                          <a:pt x="113823" y="101501"/>
                          <a:pt x="119538" y="99358"/>
                          <a:pt x="125253" y="99358"/>
                        </a:cubicBezTo>
                        <a:close/>
                        <a:moveTo>
                          <a:pt x="367665" y="60"/>
                        </a:moveTo>
                        <a:lnTo>
                          <a:pt x="372428" y="60"/>
                        </a:lnTo>
                        <a:cubicBezTo>
                          <a:pt x="384810" y="-893"/>
                          <a:pt x="394335" y="9585"/>
                          <a:pt x="394335" y="21967"/>
                        </a:cubicBezTo>
                        <a:lnTo>
                          <a:pt x="394335" y="104835"/>
                        </a:lnTo>
                        <a:cubicBezTo>
                          <a:pt x="394335" y="117217"/>
                          <a:pt x="384810" y="126742"/>
                          <a:pt x="372428" y="126742"/>
                        </a:cubicBezTo>
                        <a:lnTo>
                          <a:pt x="367665" y="126742"/>
                        </a:lnTo>
                        <a:cubicBezTo>
                          <a:pt x="355283" y="126742"/>
                          <a:pt x="345758" y="117217"/>
                          <a:pt x="345758" y="104835"/>
                        </a:cubicBezTo>
                        <a:lnTo>
                          <a:pt x="345758" y="21967"/>
                        </a:lnTo>
                        <a:cubicBezTo>
                          <a:pt x="345758" y="9585"/>
                          <a:pt x="355283" y="60"/>
                          <a:pt x="367665" y="60"/>
                        </a:cubicBezTo>
                        <a:close/>
                      </a:path>
                    </a:pathLst>
                  </a:custGeom>
                  <a:solidFill>
                    <a:srgbClr val="3D87D2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IN" sz="135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3" name="Oval 22">
                    <a:extLst>
                      <a:ext uri="{FF2B5EF4-FFF2-40B4-BE49-F238E27FC236}">
                        <a16:creationId xmlns:a16="http://schemas.microsoft.com/office/drawing/2014/main" id="{A099DA47-DFCB-48EA-944D-12545CC48E68}"/>
                      </a:ext>
                    </a:extLst>
                  </p:cNvPr>
                  <p:cNvSpPr/>
                  <p:nvPr/>
                </p:nvSpPr>
                <p:spPr>
                  <a:xfrm>
                    <a:off x="1310898" y="5574556"/>
                    <a:ext cx="629404" cy="629404"/>
                  </a:xfrm>
                  <a:prstGeom prst="ellipse">
                    <a:avLst/>
                  </a:prstGeom>
                  <a:noFill/>
                  <a:ln>
                    <a:solidFill>
                      <a:srgbClr val="3D87D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IN" sz="13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269FA598-8DA9-46B5-9BCB-8BF351A7C145}"/>
                    </a:ext>
                  </a:extLst>
                </p:cNvPr>
                <p:cNvSpPr txBox="1"/>
                <p:nvPr/>
              </p:nvSpPr>
              <p:spPr>
                <a:xfrm>
                  <a:off x="9476405" y="4786439"/>
                  <a:ext cx="2215513" cy="774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Goal of this project is to analyze the current stock and forecast futures of the four companies.</a:t>
                  </a:r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89064D0E-0BD6-4B43-A3E7-2A6AD90160DD}"/>
                  </a:ext>
                </a:extLst>
              </p:cNvPr>
              <p:cNvGrpSpPr/>
              <p:nvPr/>
            </p:nvGrpSpPr>
            <p:grpSpPr>
              <a:xfrm>
                <a:off x="8687655" y="5910086"/>
                <a:ext cx="3004263" cy="774429"/>
                <a:chOff x="8687655" y="5910086"/>
                <a:chExt cx="3004263" cy="774429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712A2B4B-E6EA-477A-B1EB-B00997FDCD27}"/>
                    </a:ext>
                  </a:extLst>
                </p:cNvPr>
                <p:cNvGrpSpPr/>
                <p:nvPr/>
              </p:nvGrpSpPr>
              <p:grpSpPr>
                <a:xfrm>
                  <a:off x="8687655" y="5910086"/>
                  <a:ext cx="630000" cy="630000"/>
                  <a:chOff x="1428579" y="4563264"/>
                  <a:chExt cx="630000" cy="630000"/>
                </a:xfrm>
              </p:grpSpPr>
              <p:sp>
                <p:nvSpPr>
                  <p:cNvPr id="24" name="Oval 23">
                    <a:extLst>
                      <a:ext uri="{FF2B5EF4-FFF2-40B4-BE49-F238E27FC236}">
                        <a16:creationId xmlns:a16="http://schemas.microsoft.com/office/drawing/2014/main" id="{78BBB760-42D1-48B3-9528-480533BFDECC}"/>
                      </a:ext>
                    </a:extLst>
                  </p:cNvPr>
                  <p:cNvSpPr/>
                  <p:nvPr/>
                </p:nvSpPr>
                <p:spPr>
                  <a:xfrm>
                    <a:off x="1428579" y="4563264"/>
                    <a:ext cx="630000" cy="630000"/>
                  </a:xfrm>
                  <a:prstGeom prst="ellipse">
                    <a:avLst/>
                  </a:prstGeom>
                  <a:noFill/>
                  <a:ln w="28575">
                    <a:solidFill>
                      <a:srgbClr val="EFA506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IN" sz="13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5" name="Graphic 11">
                    <a:extLst>
                      <a:ext uri="{FF2B5EF4-FFF2-40B4-BE49-F238E27FC236}">
                        <a16:creationId xmlns:a16="http://schemas.microsoft.com/office/drawing/2014/main" id="{726B2CE2-D9F6-484F-8551-71EA2B50189E}"/>
                      </a:ext>
                    </a:extLst>
                  </p:cNvPr>
                  <p:cNvSpPr/>
                  <p:nvPr/>
                </p:nvSpPr>
                <p:spPr>
                  <a:xfrm>
                    <a:off x="1558254" y="4678838"/>
                    <a:ext cx="370650" cy="398852"/>
                  </a:xfrm>
                  <a:custGeom>
                    <a:avLst/>
                    <a:gdLst>
                      <a:gd name="connsiteX0" fmla="*/ 521353 w 876300"/>
                      <a:gd name="connsiteY0" fmla="*/ 430831 h 942975"/>
                      <a:gd name="connsiteX1" fmla="*/ 542975 w 876300"/>
                      <a:gd name="connsiteY1" fmla="*/ 429593 h 942975"/>
                      <a:gd name="connsiteX2" fmla="*/ 564978 w 876300"/>
                      <a:gd name="connsiteY2" fmla="*/ 428355 h 942975"/>
                      <a:gd name="connsiteX3" fmla="*/ 589155 w 876300"/>
                      <a:gd name="connsiteY3" fmla="*/ 401365 h 942975"/>
                      <a:gd name="connsiteX4" fmla="*/ 583551 w 876300"/>
                      <a:gd name="connsiteY4" fmla="*/ 386731 h 942975"/>
                      <a:gd name="connsiteX5" fmla="*/ 491826 w 876300"/>
                      <a:gd name="connsiteY5" fmla="*/ 272431 h 942975"/>
                      <a:gd name="connsiteX6" fmla="*/ 455801 w 876300"/>
                      <a:gd name="connsiteY6" fmla="*/ 268533 h 942975"/>
                      <a:gd name="connsiteX7" fmla="*/ 450201 w 876300"/>
                      <a:gd name="connsiteY7" fmla="*/ 274812 h 942975"/>
                      <a:gd name="connsiteX8" fmla="*/ 371715 w 876300"/>
                      <a:gd name="connsiteY8" fmla="*/ 398637 h 942975"/>
                      <a:gd name="connsiteX9" fmla="*/ 379576 w 876300"/>
                      <a:gd name="connsiteY9" fmla="*/ 434009 h 942975"/>
                      <a:gd name="connsiteX10" fmla="*/ 394766 w 876300"/>
                      <a:gd name="connsiteY10" fmla="*/ 437975 h 942975"/>
                      <a:gd name="connsiteX11" fmla="*/ 416769 w 876300"/>
                      <a:gd name="connsiteY11" fmla="*/ 436737 h 942975"/>
                      <a:gd name="connsiteX12" fmla="*/ 438676 w 876300"/>
                      <a:gd name="connsiteY12" fmla="*/ 435689 h 942975"/>
                      <a:gd name="connsiteX13" fmla="*/ 250843 w 876300"/>
                      <a:gd name="connsiteY13" fmla="*/ 679910 h 942975"/>
                      <a:gd name="connsiteX14" fmla="*/ 134638 w 876300"/>
                      <a:gd name="connsiteY14" fmla="*/ 603710 h 942975"/>
                      <a:gd name="connsiteX15" fmla="*/ 133305 w 876300"/>
                      <a:gd name="connsiteY15" fmla="*/ 603710 h 942975"/>
                      <a:gd name="connsiteX16" fmla="*/ 7146 w 876300"/>
                      <a:gd name="connsiteY16" fmla="*/ 731393 h 942975"/>
                      <a:gd name="connsiteX17" fmla="*/ 134829 w 876300"/>
                      <a:gd name="connsiteY17" fmla="*/ 857551 h 942975"/>
                      <a:gd name="connsiteX18" fmla="*/ 136257 w 876300"/>
                      <a:gd name="connsiteY18" fmla="*/ 857551 h 942975"/>
                      <a:gd name="connsiteX19" fmla="*/ 257511 w 876300"/>
                      <a:gd name="connsiteY19" fmla="*/ 762873 h 942975"/>
                      <a:gd name="connsiteX20" fmla="*/ 521353 w 876300"/>
                      <a:gd name="connsiteY20" fmla="*/ 430831 h 942975"/>
                      <a:gd name="connsiteX21" fmla="*/ 134829 w 876300"/>
                      <a:gd name="connsiteY21" fmla="*/ 774779 h 942975"/>
                      <a:gd name="connsiteX22" fmla="*/ 134829 w 876300"/>
                      <a:gd name="connsiteY22" fmla="*/ 774779 h 942975"/>
                      <a:gd name="connsiteX23" fmla="*/ 90728 w 876300"/>
                      <a:gd name="connsiteY23" fmla="*/ 730678 h 942975"/>
                      <a:gd name="connsiteX24" fmla="*/ 134829 w 876300"/>
                      <a:gd name="connsiteY24" fmla="*/ 686578 h 942975"/>
                      <a:gd name="connsiteX25" fmla="*/ 134829 w 876300"/>
                      <a:gd name="connsiteY25" fmla="*/ 686578 h 942975"/>
                      <a:gd name="connsiteX26" fmla="*/ 178929 w 876300"/>
                      <a:gd name="connsiteY26" fmla="*/ 730678 h 942975"/>
                      <a:gd name="connsiteX27" fmla="*/ 134829 w 876300"/>
                      <a:gd name="connsiteY27" fmla="*/ 774779 h 942975"/>
                      <a:gd name="connsiteX28" fmla="*/ 75202 w 876300"/>
                      <a:gd name="connsiteY28" fmla="*/ 402066 h 942975"/>
                      <a:gd name="connsiteX29" fmla="*/ 107206 w 876300"/>
                      <a:gd name="connsiteY29" fmla="*/ 370062 h 942975"/>
                      <a:gd name="connsiteX30" fmla="*/ 75202 w 876300"/>
                      <a:gd name="connsiteY30" fmla="*/ 338058 h 942975"/>
                      <a:gd name="connsiteX31" fmla="*/ 78010 w 876300"/>
                      <a:gd name="connsiteY31" fmla="*/ 279529 h 942975"/>
                      <a:gd name="connsiteX32" fmla="*/ 133781 w 876300"/>
                      <a:gd name="connsiteY32" fmla="*/ 279574 h 942975"/>
                      <a:gd name="connsiteX33" fmla="*/ 165690 w 876300"/>
                      <a:gd name="connsiteY33" fmla="*/ 311864 h 942975"/>
                      <a:gd name="connsiteX34" fmla="*/ 197694 w 876300"/>
                      <a:gd name="connsiteY34" fmla="*/ 279860 h 942975"/>
                      <a:gd name="connsiteX35" fmla="*/ 256227 w 876300"/>
                      <a:gd name="connsiteY35" fmla="*/ 282572 h 942975"/>
                      <a:gd name="connsiteX36" fmla="*/ 256272 w 876300"/>
                      <a:gd name="connsiteY36" fmla="*/ 338344 h 942975"/>
                      <a:gd name="connsiteX37" fmla="*/ 224268 w 876300"/>
                      <a:gd name="connsiteY37" fmla="*/ 370348 h 942975"/>
                      <a:gd name="connsiteX38" fmla="*/ 256272 w 876300"/>
                      <a:gd name="connsiteY38" fmla="*/ 402352 h 942975"/>
                      <a:gd name="connsiteX39" fmla="*/ 253465 w 876300"/>
                      <a:gd name="connsiteY39" fmla="*/ 460880 h 942975"/>
                      <a:gd name="connsiteX40" fmla="*/ 197694 w 876300"/>
                      <a:gd name="connsiteY40" fmla="*/ 460835 h 942975"/>
                      <a:gd name="connsiteX41" fmla="*/ 165690 w 876300"/>
                      <a:gd name="connsiteY41" fmla="*/ 428831 h 942975"/>
                      <a:gd name="connsiteX42" fmla="*/ 133686 w 876300"/>
                      <a:gd name="connsiteY42" fmla="*/ 460835 h 942975"/>
                      <a:gd name="connsiteX43" fmla="*/ 75152 w 876300"/>
                      <a:gd name="connsiteY43" fmla="*/ 458123 h 942975"/>
                      <a:gd name="connsiteX44" fmla="*/ 75107 w 876300"/>
                      <a:gd name="connsiteY44" fmla="*/ 402352 h 942975"/>
                      <a:gd name="connsiteX45" fmla="*/ 679754 w 876300"/>
                      <a:gd name="connsiteY45" fmla="*/ 805926 h 942975"/>
                      <a:gd name="connsiteX46" fmla="*/ 647750 w 876300"/>
                      <a:gd name="connsiteY46" fmla="*/ 837930 h 942975"/>
                      <a:gd name="connsiteX47" fmla="*/ 679754 w 876300"/>
                      <a:gd name="connsiteY47" fmla="*/ 869934 h 942975"/>
                      <a:gd name="connsiteX48" fmla="*/ 679754 w 876300"/>
                      <a:gd name="connsiteY48" fmla="*/ 928417 h 942975"/>
                      <a:gd name="connsiteX49" fmla="*/ 621270 w 876300"/>
                      <a:gd name="connsiteY49" fmla="*/ 928417 h 942975"/>
                      <a:gd name="connsiteX50" fmla="*/ 589266 w 876300"/>
                      <a:gd name="connsiteY50" fmla="*/ 896413 h 942975"/>
                      <a:gd name="connsiteX51" fmla="*/ 557262 w 876300"/>
                      <a:gd name="connsiteY51" fmla="*/ 928417 h 942975"/>
                      <a:gd name="connsiteX52" fmla="*/ 498779 w 876300"/>
                      <a:gd name="connsiteY52" fmla="*/ 928417 h 942975"/>
                      <a:gd name="connsiteX53" fmla="*/ 498779 w 876300"/>
                      <a:gd name="connsiteY53" fmla="*/ 869934 h 942975"/>
                      <a:gd name="connsiteX54" fmla="*/ 530783 w 876300"/>
                      <a:gd name="connsiteY54" fmla="*/ 837930 h 942975"/>
                      <a:gd name="connsiteX55" fmla="*/ 498779 w 876300"/>
                      <a:gd name="connsiteY55" fmla="*/ 805926 h 942975"/>
                      <a:gd name="connsiteX56" fmla="*/ 498779 w 876300"/>
                      <a:gd name="connsiteY56" fmla="*/ 747442 h 942975"/>
                      <a:gd name="connsiteX57" fmla="*/ 557262 w 876300"/>
                      <a:gd name="connsiteY57" fmla="*/ 747442 h 942975"/>
                      <a:gd name="connsiteX58" fmla="*/ 589266 w 876300"/>
                      <a:gd name="connsiteY58" fmla="*/ 779446 h 942975"/>
                      <a:gd name="connsiteX59" fmla="*/ 621270 w 876300"/>
                      <a:gd name="connsiteY59" fmla="*/ 747442 h 942975"/>
                      <a:gd name="connsiteX60" fmla="*/ 679754 w 876300"/>
                      <a:gd name="connsiteY60" fmla="*/ 747442 h 942975"/>
                      <a:gd name="connsiteX61" fmla="*/ 679754 w 876300"/>
                      <a:gd name="connsiteY61" fmla="*/ 805926 h 942975"/>
                      <a:gd name="connsiteX62" fmla="*/ 859300 w 876300"/>
                      <a:gd name="connsiteY62" fmla="*/ 460549 h 942975"/>
                      <a:gd name="connsiteX63" fmla="*/ 827296 w 876300"/>
                      <a:gd name="connsiteY63" fmla="*/ 492839 h 942975"/>
                      <a:gd name="connsiteX64" fmla="*/ 859300 w 876300"/>
                      <a:gd name="connsiteY64" fmla="*/ 524843 h 942975"/>
                      <a:gd name="connsiteX65" fmla="*/ 859300 w 876300"/>
                      <a:gd name="connsiteY65" fmla="*/ 583327 h 942975"/>
                      <a:gd name="connsiteX66" fmla="*/ 800817 w 876300"/>
                      <a:gd name="connsiteY66" fmla="*/ 583327 h 942975"/>
                      <a:gd name="connsiteX67" fmla="*/ 768813 w 876300"/>
                      <a:gd name="connsiteY67" fmla="*/ 551323 h 942975"/>
                      <a:gd name="connsiteX68" fmla="*/ 736809 w 876300"/>
                      <a:gd name="connsiteY68" fmla="*/ 583041 h 942975"/>
                      <a:gd name="connsiteX69" fmla="*/ 678325 w 876300"/>
                      <a:gd name="connsiteY69" fmla="*/ 583041 h 942975"/>
                      <a:gd name="connsiteX70" fmla="*/ 678325 w 876300"/>
                      <a:gd name="connsiteY70" fmla="*/ 524557 h 942975"/>
                      <a:gd name="connsiteX71" fmla="*/ 710329 w 876300"/>
                      <a:gd name="connsiteY71" fmla="*/ 492839 h 942975"/>
                      <a:gd name="connsiteX72" fmla="*/ 678325 w 876300"/>
                      <a:gd name="connsiteY72" fmla="*/ 460835 h 942975"/>
                      <a:gd name="connsiteX73" fmla="*/ 678325 w 876300"/>
                      <a:gd name="connsiteY73" fmla="*/ 402352 h 942975"/>
                      <a:gd name="connsiteX74" fmla="*/ 736809 w 876300"/>
                      <a:gd name="connsiteY74" fmla="*/ 402352 h 942975"/>
                      <a:gd name="connsiteX75" fmla="*/ 768813 w 876300"/>
                      <a:gd name="connsiteY75" fmla="*/ 434356 h 942975"/>
                      <a:gd name="connsiteX76" fmla="*/ 800817 w 876300"/>
                      <a:gd name="connsiteY76" fmla="*/ 402352 h 942975"/>
                      <a:gd name="connsiteX77" fmla="*/ 859300 w 876300"/>
                      <a:gd name="connsiteY77" fmla="*/ 402352 h 942975"/>
                      <a:gd name="connsiteX78" fmla="*/ 859300 w 876300"/>
                      <a:gd name="connsiteY78" fmla="*/ 460835 h 942975"/>
                      <a:gd name="connsiteX79" fmla="*/ 531355 w 876300"/>
                      <a:gd name="connsiteY79" fmla="*/ 141652 h 942975"/>
                      <a:gd name="connsiteX80" fmla="*/ 563454 w 876300"/>
                      <a:gd name="connsiteY80" fmla="*/ 109648 h 942975"/>
                      <a:gd name="connsiteX81" fmla="*/ 531355 w 876300"/>
                      <a:gd name="connsiteY81" fmla="*/ 77740 h 942975"/>
                      <a:gd name="connsiteX82" fmla="*/ 531355 w 876300"/>
                      <a:gd name="connsiteY82" fmla="*/ 19256 h 942975"/>
                      <a:gd name="connsiteX83" fmla="*/ 589838 w 876300"/>
                      <a:gd name="connsiteY83" fmla="*/ 19256 h 942975"/>
                      <a:gd name="connsiteX84" fmla="*/ 621842 w 876300"/>
                      <a:gd name="connsiteY84" fmla="*/ 51260 h 942975"/>
                      <a:gd name="connsiteX85" fmla="*/ 653846 w 876300"/>
                      <a:gd name="connsiteY85" fmla="*/ 19256 h 942975"/>
                      <a:gd name="connsiteX86" fmla="*/ 712329 w 876300"/>
                      <a:gd name="connsiteY86" fmla="*/ 19256 h 942975"/>
                      <a:gd name="connsiteX87" fmla="*/ 712329 w 876300"/>
                      <a:gd name="connsiteY87" fmla="*/ 77740 h 942975"/>
                      <a:gd name="connsiteX88" fmla="*/ 680325 w 876300"/>
                      <a:gd name="connsiteY88" fmla="*/ 109744 h 942975"/>
                      <a:gd name="connsiteX89" fmla="*/ 712329 w 876300"/>
                      <a:gd name="connsiteY89" fmla="*/ 141748 h 942975"/>
                      <a:gd name="connsiteX90" fmla="*/ 712329 w 876300"/>
                      <a:gd name="connsiteY90" fmla="*/ 200231 h 942975"/>
                      <a:gd name="connsiteX91" fmla="*/ 653846 w 876300"/>
                      <a:gd name="connsiteY91" fmla="*/ 200231 h 942975"/>
                      <a:gd name="connsiteX92" fmla="*/ 621842 w 876300"/>
                      <a:gd name="connsiteY92" fmla="*/ 168227 h 942975"/>
                      <a:gd name="connsiteX93" fmla="*/ 589838 w 876300"/>
                      <a:gd name="connsiteY93" fmla="*/ 200231 h 942975"/>
                      <a:gd name="connsiteX94" fmla="*/ 531354 w 876300"/>
                      <a:gd name="connsiteY94" fmla="*/ 200231 h 942975"/>
                      <a:gd name="connsiteX95" fmla="*/ 531354 w 876300"/>
                      <a:gd name="connsiteY95" fmla="*/ 141748 h 942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</a:cxnLst>
                    <a:rect l="l" t="t" r="r" b="b"/>
                    <a:pathLst>
                      <a:path w="876300" h="942975">
                        <a:moveTo>
                          <a:pt x="521353" y="430831"/>
                        </a:moveTo>
                        <a:lnTo>
                          <a:pt x="542975" y="429593"/>
                        </a:lnTo>
                        <a:lnTo>
                          <a:pt x="564978" y="428355"/>
                        </a:lnTo>
                        <a:cubicBezTo>
                          <a:pt x="579107" y="427578"/>
                          <a:pt x="589932" y="415494"/>
                          <a:pt x="589155" y="401365"/>
                        </a:cubicBezTo>
                        <a:cubicBezTo>
                          <a:pt x="588861" y="396021"/>
                          <a:pt x="586902" y="390904"/>
                          <a:pt x="583551" y="386731"/>
                        </a:cubicBezTo>
                        <a:lnTo>
                          <a:pt x="491826" y="272431"/>
                        </a:lnTo>
                        <a:cubicBezTo>
                          <a:pt x="482954" y="261406"/>
                          <a:pt x="466825" y="259661"/>
                          <a:pt x="455801" y="268533"/>
                        </a:cubicBezTo>
                        <a:cubicBezTo>
                          <a:pt x="453601" y="270303"/>
                          <a:pt x="451709" y="272425"/>
                          <a:pt x="450201" y="274812"/>
                        </a:cubicBezTo>
                        <a:lnTo>
                          <a:pt x="371715" y="398637"/>
                        </a:lnTo>
                        <a:cubicBezTo>
                          <a:pt x="364118" y="410575"/>
                          <a:pt x="367637" y="426412"/>
                          <a:pt x="379576" y="434009"/>
                        </a:cubicBezTo>
                        <a:cubicBezTo>
                          <a:pt x="384099" y="436888"/>
                          <a:pt x="389412" y="438275"/>
                          <a:pt x="394766" y="437975"/>
                        </a:cubicBezTo>
                        <a:lnTo>
                          <a:pt x="416769" y="436737"/>
                        </a:lnTo>
                        <a:lnTo>
                          <a:pt x="438676" y="435689"/>
                        </a:lnTo>
                        <a:cubicBezTo>
                          <a:pt x="444259" y="552091"/>
                          <a:pt x="364779" y="655432"/>
                          <a:pt x="250843" y="679910"/>
                        </a:cubicBezTo>
                        <a:cubicBezTo>
                          <a:pt x="230659" y="633703"/>
                          <a:pt x="185061" y="603803"/>
                          <a:pt x="134638" y="603710"/>
                        </a:cubicBezTo>
                        <a:lnTo>
                          <a:pt x="133305" y="603710"/>
                        </a:lnTo>
                        <a:cubicBezTo>
                          <a:pt x="63208" y="604131"/>
                          <a:pt x="6725" y="661296"/>
                          <a:pt x="7146" y="731393"/>
                        </a:cubicBezTo>
                        <a:cubicBezTo>
                          <a:pt x="7567" y="801489"/>
                          <a:pt x="64732" y="857972"/>
                          <a:pt x="134829" y="857551"/>
                        </a:cubicBezTo>
                        <a:lnTo>
                          <a:pt x="136257" y="857551"/>
                        </a:lnTo>
                        <a:cubicBezTo>
                          <a:pt x="193370" y="856857"/>
                          <a:pt x="242989" y="818113"/>
                          <a:pt x="257511" y="762873"/>
                        </a:cubicBezTo>
                        <a:cubicBezTo>
                          <a:pt x="416464" y="734323"/>
                          <a:pt x="529456" y="592125"/>
                          <a:pt x="521353" y="430831"/>
                        </a:cubicBezTo>
                        <a:close/>
                        <a:moveTo>
                          <a:pt x="134829" y="774779"/>
                        </a:moveTo>
                        <a:lnTo>
                          <a:pt x="134829" y="774779"/>
                        </a:lnTo>
                        <a:cubicBezTo>
                          <a:pt x="110473" y="774779"/>
                          <a:pt x="90728" y="755035"/>
                          <a:pt x="90728" y="730678"/>
                        </a:cubicBezTo>
                        <a:cubicBezTo>
                          <a:pt x="90728" y="706322"/>
                          <a:pt x="110473" y="686578"/>
                          <a:pt x="134829" y="686578"/>
                        </a:cubicBezTo>
                        <a:lnTo>
                          <a:pt x="134829" y="686578"/>
                        </a:lnTo>
                        <a:cubicBezTo>
                          <a:pt x="159185" y="686578"/>
                          <a:pt x="178929" y="706322"/>
                          <a:pt x="178929" y="730678"/>
                        </a:cubicBezTo>
                        <a:cubicBezTo>
                          <a:pt x="178929" y="755034"/>
                          <a:pt x="159185" y="774779"/>
                          <a:pt x="134829" y="774779"/>
                        </a:cubicBezTo>
                        <a:close/>
                        <a:moveTo>
                          <a:pt x="75202" y="402066"/>
                        </a:moveTo>
                        <a:lnTo>
                          <a:pt x="107206" y="370062"/>
                        </a:lnTo>
                        <a:lnTo>
                          <a:pt x="75202" y="338058"/>
                        </a:lnTo>
                        <a:cubicBezTo>
                          <a:pt x="59815" y="321120"/>
                          <a:pt x="61072" y="294916"/>
                          <a:pt x="78010" y="279529"/>
                        </a:cubicBezTo>
                        <a:cubicBezTo>
                          <a:pt x="93829" y="265157"/>
                          <a:pt x="117985" y="265177"/>
                          <a:pt x="133781" y="279574"/>
                        </a:cubicBezTo>
                        <a:lnTo>
                          <a:pt x="165690" y="311864"/>
                        </a:lnTo>
                        <a:lnTo>
                          <a:pt x="197694" y="279860"/>
                        </a:lnTo>
                        <a:cubicBezTo>
                          <a:pt x="214606" y="264445"/>
                          <a:pt x="240812" y="265660"/>
                          <a:pt x="256227" y="282572"/>
                        </a:cubicBezTo>
                        <a:cubicBezTo>
                          <a:pt x="270624" y="298368"/>
                          <a:pt x="270644" y="322524"/>
                          <a:pt x="256272" y="338344"/>
                        </a:cubicBezTo>
                        <a:lnTo>
                          <a:pt x="224268" y="370348"/>
                        </a:lnTo>
                        <a:lnTo>
                          <a:pt x="256272" y="402352"/>
                        </a:lnTo>
                        <a:cubicBezTo>
                          <a:pt x="271660" y="419289"/>
                          <a:pt x="270403" y="445493"/>
                          <a:pt x="253465" y="460880"/>
                        </a:cubicBezTo>
                        <a:cubicBezTo>
                          <a:pt x="237645" y="475252"/>
                          <a:pt x="213490" y="475232"/>
                          <a:pt x="197694" y="460835"/>
                        </a:cubicBezTo>
                        <a:lnTo>
                          <a:pt x="165690" y="428831"/>
                        </a:lnTo>
                        <a:lnTo>
                          <a:pt x="133686" y="460835"/>
                        </a:lnTo>
                        <a:cubicBezTo>
                          <a:pt x="116773" y="476250"/>
                          <a:pt x="90567" y="475035"/>
                          <a:pt x="75152" y="458123"/>
                        </a:cubicBezTo>
                        <a:cubicBezTo>
                          <a:pt x="60755" y="442327"/>
                          <a:pt x="60735" y="418171"/>
                          <a:pt x="75107" y="402352"/>
                        </a:cubicBezTo>
                        <a:close/>
                        <a:moveTo>
                          <a:pt x="679754" y="805926"/>
                        </a:moveTo>
                        <a:lnTo>
                          <a:pt x="647750" y="837930"/>
                        </a:lnTo>
                        <a:lnTo>
                          <a:pt x="679754" y="869934"/>
                        </a:lnTo>
                        <a:cubicBezTo>
                          <a:pt x="695904" y="886084"/>
                          <a:pt x="695904" y="912268"/>
                          <a:pt x="679754" y="928417"/>
                        </a:cubicBezTo>
                        <a:cubicBezTo>
                          <a:pt x="663604" y="944567"/>
                          <a:pt x="637420" y="944567"/>
                          <a:pt x="621270" y="928417"/>
                        </a:cubicBezTo>
                        <a:lnTo>
                          <a:pt x="589266" y="896413"/>
                        </a:lnTo>
                        <a:lnTo>
                          <a:pt x="557262" y="928417"/>
                        </a:lnTo>
                        <a:cubicBezTo>
                          <a:pt x="541113" y="944567"/>
                          <a:pt x="514929" y="944567"/>
                          <a:pt x="498779" y="928417"/>
                        </a:cubicBezTo>
                        <a:cubicBezTo>
                          <a:pt x="482629" y="912268"/>
                          <a:pt x="482629" y="886084"/>
                          <a:pt x="498779" y="869934"/>
                        </a:cubicBezTo>
                        <a:lnTo>
                          <a:pt x="530783" y="837930"/>
                        </a:lnTo>
                        <a:lnTo>
                          <a:pt x="498779" y="805926"/>
                        </a:lnTo>
                        <a:cubicBezTo>
                          <a:pt x="482629" y="789776"/>
                          <a:pt x="482629" y="763592"/>
                          <a:pt x="498779" y="747442"/>
                        </a:cubicBezTo>
                        <a:cubicBezTo>
                          <a:pt x="514929" y="731293"/>
                          <a:pt x="541113" y="731293"/>
                          <a:pt x="557262" y="747442"/>
                        </a:cubicBezTo>
                        <a:lnTo>
                          <a:pt x="589266" y="779446"/>
                        </a:lnTo>
                        <a:lnTo>
                          <a:pt x="621270" y="747442"/>
                        </a:lnTo>
                        <a:cubicBezTo>
                          <a:pt x="637420" y="731293"/>
                          <a:pt x="663604" y="731293"/>
                          <a:pt x="679754" y="747442"/>
                        </a:cubicBezTo>
                        <a:cubicBezTo>
                          <a:pt x="695904" y="763592"/>
                          <a:pt x="695904" y="789776"/>
                          <a:pt x="679754" y="805926"/>
                        </a:cubicBezTo>
                        <a:close/>
                        <a:moveTo>
                          <a:pt x="859300" y="460549"/>
                        </a:moveTo>
                        <a:lnTo>
                          <a:pt x="827296" y="492839"/>
                        </a:lnTo>
                        <a:lnTo>
                          <a:pt x="859300" y="524843"/>
                        </a:lnTo>
                        <a:cubicBezTo>
                          <a:pt x="875450" y="540993"/>
                          <a:pt x="875450" y="567177"/>
                          <a:pt x="859300" y="583327"/>
                        </a:cubicBezTo>
                        <a:cubicBezTo>
                          <a:pt x="843150" y="599476"/>
                          <a:pt x="816966" y="599476"/>
                          <a:pt x="800817" y="583327"/>
                        </a:cubicBezTo>
                        <a:lnTo>
                          <a:pt x="768813" y="551323"/>
                        </a:lnTo>
                        <a:lnTo>
                          <a:pt x="736809" y="583041"/>
                        </a:lnTo>
                        <a:cubicBezTo>
                          <a:pt x="720659" y="599191"/>
                          <a:pt x="694475" y="599191"/>
                          <a:pt x="678325" y="583041"/>
                        </a:cubicBezTo>
                        <a:cubicBezTo>
                          <a:pt x="662175" y="566891"/>
                          <a:pt x="662175" y="540707"/>
                          <a:pt x="678325" y="524557"/>
                        </a:cubicBezTo>
                        <a:lnTo>
                          <a:pt x="710329" y="492839"/>
                        </a:lnTo>
                        <a:lnTo>
                          <a:pt x="678325" y="460835"/>
                        </a:lnTo>
                        <a:cubicBezTo>
                          <a:pt x="662175" y="444685"/>
                          <a:pt x="662175" y="418501"/>
                          <a:pt x="678325" y="402352"/>
                        </a:cubicBezTo>
                        <a:cubicBezTo>
                          <a:pt x="694475" y="386202"/>
                          <a:pt x="720659" y="386202"/>
                          <a:pt x="736809" y="402352"/>
                        </a:cubicBezTo>
                        <a:lnTo>
                          <a:pt x="768813" y="434356"/>
                        </a:lnTo>
                        <a:lnTo>
                          <a:pt x="800817" y="402352"/>
                        </a:lnTo>
                        <a:cubicBezTo>
                          <a:pt x="816966" y="386202"/>
                          <a:pt x="843150" y="386202"/>
                          <a:pt x="859300" y="402352"/>
                        </a:cubicBezTo>
                        <a:cubicBezTo>
                          <a:pt x="875450" y="418501"/>
                          <a:pt x="875450" y="444685"/>
                          <a:pt x="859300" y="460835"/>
                        </a:cubicBezTo>
                        <a:close/>
                        <a:moveTo>
                          <a:pt x="531355" y="141652"/>
                        </a:moveTo>
                        <a:lnTo>
                          <a:pt x="563454" y="109648"/>
                        </a:lnTo>
                        <a:lnTo>
                          <a:pt x="531355" y="77740"/>
                        </a:lnTo>
                        <a:cubicBezTo>
                          <a:pt x="515205" y="61590"/>
                          <a:pt x="515205" y="35406"/>
                          <a:pt x="531355" y="19256"/>
                        </a:cubicBezTo>
                        <a:cubicBezTo>
                          <a:pt x="547504" y="3106"/>
                          <a:pt x="573688" y="3106"/>
                          <a:pt x="589838" y="19256"/>
                        </a:cubicBezTo>
                        <a:lnTo>
                          <a:pt x="621842" y="51260"/>
                        </a:lnTo>
                        <a:lnTo>
                          <a:pt x="653846" y="19256"/>
                        </a:lnTo>
                        <a:cubicBezTo>
                          <a:pt x="669996" y="3106"/>
                          <a:pt x="696180" y="3106"/>
                          <a:pt x="712329" y="19256"/>
                        </a:cubicBezTo>
                        <a:cubicBezTo>
                          <a:pt x="728479" y="35406"/>
                          <a:pt x="728479" y="61590"/>
                          <a:pt x="712329" y="77740"/>
                        </a:cubicBezTo>
                        <a:lnTo>
                          <a:pt x="680325" y="109744"/>
                        </a:lnTo>
                        <a:lnTo>
                          <a:pt x="712329" y="141748"/>
                        </a:lnTo>
                        <a:cubicBezTo>
                          <a:pt x="728479" y="157897"/>
                          <a:pt x="728479" y="184081"/>
                          <a:pt x="712329" y="200231"/>
                        </a:cubicBezTo>
                        <a:cubicBezTo>
                          <a:pt x="696180" y="216381"/>
                          <a:pt x="669996" y="216381"/>
                          <a:pt x="653846" y="200231"/>
                        </a:cubicBezTo>
                        <a:lnTo>
                          <a:pt x="621842" y="168227"/>
                        </a:lnTo>
                        <a:lnTo>
                          <a:pt x="589838" y="200231"/>
                        </a:lnTo>
                        <a:cubicBezTo>
                          <a:pt x="573688" y="216381"/>
                          <a:pt x="547504" y="216381"/>
                          <a:pt x="531354" y="200231"/>
                        </a:cubicBezTo>
                        <a:cubicBezTo>
                          <a:pt x="515205" y="184081"/>
                          <a:pt x="515205" y="157897"/>
                          <a:pt x="531354" y="141748"/>
                        </a:cubicBezTo>
                        <a:close/>
                      </a:path>
                    </a:pathLst>
                  </a:custGeom>
                  <a:solidFill>
                    <a:srgbClr val="EFA506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IN" sz="135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0CA616B2-CA78-43B2-A974-A64AA5E48E36}"/>
                    </a:ext>
                  </a:extLst>
                </p:cNvPr>
                <p:cNvSpPr txBox="1"/>
                <p:nvPr/>
              </p:nvSpPr>
              <p:spPr>
                <a:xfrm>
                  <a:off x="9476404" y="5910086"/>
                  <a:ext cx="2215514" cy="7744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000" i="1" dirty="0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Evaluate whether the greater world are onboard with the new future of only electric vehicles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337296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09FF9A-4FCE-468E-A86A-C9AB525EA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1E12D4-3A88-428D-8E5E-AF1AFD923D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5" descr="Graph on document with pen">
            <a:extLst>
              <a:ext uri="{FF2B5EF4-FFF2-40B4-BE49-F238E27FC236}">
                <a16:creationId xmlns:a16="http://schemas.microsoft.com/office/drawing/2014/main" id="{11D28520-A7CD-444A-B402-68DB4B732A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1000" r="-1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BB84AE8-4421-4C4D-9AAB-4568157080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914402"/>
            <a:ext cx="7886700" cy="298592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>
                <a:solidFill>
                  <a:srgbClr val="FFFFFF"/>
                </a:solidFill>
                <a:latin typeface="+mj-lt"/>
              </a:rPr>
              <a:t>FORECASTS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A89F1B-8455-C14F-A6A6-C0D1C8841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3991A7BE-2C9D-46E3-BFD0-C38B5A93D5B8}" type="slidenum">
              <a:rPr lang="en-US" sz="1000" b="0">
                <a:solidFill>
                  <a:srgbClr val="FFFFFF"/>
                </a:solidFill>
                <a:latin typeface="Calibri" panose="020F0502020204030204"/>
              </a:rPr>
              <a:pPr algn="r" defTabSz="914400">
                <a:spcAft>
                  <a:spcPts val="600"/>
                </a:spcAft>
                <a:defRPr/>
              </a:pPr>
              <a:t>20</a:t>
            </a:fld>
            <a:endParaRPr lang="en-US" sz="1000" b="0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717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643F7-D48B-46E0-86F9-8D73A31B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TSLA 42 DAY STOCK FORECAST</a:t>
            </a:r>
          </a:p>
        </p:txBody>
      </p:sp>
      <p:pic>
        <p:nvPicPr>
          <p:cNvPr id="10244" name="Picture 4">
            <a:extLst>
              <a:ext uri="{FF2B5EF4-FFF2-40B4-BE49-F238E27FC236}">
                <a16:creationId xmlns:a16="http://schemas.microsoft.com/office/drawing/2014/main" id="{9F33DC54-4DF2-5349-AA24-9FE872533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262" y="2354239"/>
            <a:ext cx="7779475" cy="3948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B6913-DF67-4563-A0BA-CC12B24D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695700A8-B4AB-4F3D-9F58-CACB2B799785}" type="slidenum">
              <a:rPr lang="en-US" sz="9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 defTabSz="914400">
                <a:spcAft>
                  <a:spcPts val="600"/>
                </a:spcAft>
              </a:pPr>
              <a:t>21</a:t>
            </a:fld>
            <a:endParaRPr lang="en-US" sz="9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32384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643F7-D48B-46E0-86F9-8D73A31B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NIO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42 DAY STOCK FORECAST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B6913-DF67-4563-A0BA-CC12B24D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695700A8-B4AB-4F3D-9F58-CACB2B799785}" type="slidenum">
              <a:rPr lang="en-US" sz="9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 defTabSz="914400">
                <a:spcAft>
                  <a:spcPts val="600"/>
                </a:spcAft>
              </a:pPr>
              <a:t>22</a:t>
            </a:fld>
            <a:endParaRPr lang="en-US" sz="9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CECF8A-F78D-FA44-AB73-F8E517E88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411" y="2300319"/>
            <a:ext cx="8162939" cy="391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4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643F7-D48B-46E0-86F9-8D73A31B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XPEV 42 DAY STOCK FORECAST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B6913-DF67-4563-A0BA-CC12B24D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695700A8-B4AB-4F3D-9F58-CACB2B799785}" type="slidenum">
              <a:rPr lang="en-US" sz="9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 defTabSz="914400">
                <a:spcAft>
                  <a:spcPts val="600"/>
                </a:spcAft>
              </a:pPr>
              <a:t>23</a:t>
            </a:fld>
            <a:endParaRPr lang="en-US" sz="9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360D68-DB2A-CD4A-AE02-8C6BBF3D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46385"/>
            <a:ext cx="9144000" cy="439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0082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F0DCC097-1DB8-4B6D-85D0-6FBA0E1CA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E0B58608-23C8-4441-994D-C6823EEE1D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083506"/>
          </a:xfrm>
          <a:custGeom>
            <a:avLst/>
            <a:gdLst>
              <a:gd name="connsiteX0" fmla="*/ 0 w 12191999"/>
              <a:gd name="connsiteY0" fmla="*/ 0 h 2083506"/>
              <a:gd name="connsiteX1" fmla="*/ 9429748 w 12191999"/>
              <a:gd name="connsiteY1" fmla="*/ 0 h 2083506"/>
              <a:gd name="connsiteX2" fmla="*/ 9429748 w 12191999"/>
              <a:gd name="connsiteY2" fmla="*/ 1 h 2083506"/>
              <a:gd name="connsiteX3" fmla="*/ 12191999 w 12191999"/>
              <a:gd name="connsiteY3" fmla="*/ 1 h 2083506"/>
              <a:gd name="connsiteX4" fmla="*/ 12191999 w 12191999"/>
              <a:gd name="connsiteY4" fmla="*/ 1164372 h 2083506"/>
              <a:gd name="connsiteX5" fmla="*/ 12147852 w 12191999"/>
              <a:gd name="connsiteY5" fmla="*/ 1163783 h 2083506"/>
              <a:gd name="connsiteX6" fmla="*/ 11993604 w 12191999"/>
              <a:gd name="connsiteY6" fmla="*/ 1153496 h 2083506"/>
              <a:gd name="connsiteX7" fmla="*/ 11865319 w 12191999"/>
              <a:gd name="connsiteY7" fmla="*/ 1176624 h 2083506"/>
              <a:gd name="connsiteX8" fmla="*/ 11718353 w 12191999"/>
              <a:gd name="connsiteY8" fmla="*/ 1209136 h 2083506"/>
              <a:gd name="connsiteX9" fmla="*/ 11609067 w 12191999"/>
              <a:gd name="connsiteY9" fmla="*/ 1218512 h 2083506"/>
              <a:gd name="connsiteX10" fmla="*/ 11545958 w 12191999"/>
              <a:gd name="connsiteY10" fmla="*/ 1240430 h 2083506"/>
              <a:gd name="connsiteX11" fmla="*/ 11445770 w 12191999"/>
              <a:gd name="connsiteY11" fmla="*/ 1225780 h 2083506"/>
              <a:gd name="connsiteX12" fmla="*/ 11398842 w 12191999"/>
              <a:gd name="connsiteY12" fmla="*/ 1227250 h 2083506"/>
              <a:gd name="connsiteX13" fmla="*/ 11240093 w 12191999"/>
              <a:gd name="connsiteY13" fmla="*/ 1266797 h 2083506"/>
              <a:gd name="connsiteX14" fmla="*/ 11141364 w 12191999"/>
              <a:gd name="connsiteY14" fmla="*/ 1288059 h 2083506"/>
              <a:gd name="connsiteX15" fmla="*/ 11015396 w 12191999"/>
              <a:gd name="connsiteY15" fmla="*/ 1353104 h 2083506"/>
              <a:gd name="connsiteX16" fmla="*/ 10973905 w 12191999"/>
              <a:gd name="connsiteY16" fmla="*/ 1365109 h 2083506"/>
              <a:gd name="connsiteX17" fmla="*/ 10904858 w 12191999"/>
              <a:gd name="connsiteY17" fmla="*/ 1371966 h 2083506"/>
              <a:gd name="connsiteX18" fmla="*/ 10827883 w 12191999"/>
              <a:gd name="connsiteY18" fmla="*/ 1410270 h 2083506"/>
              <a:gd name="connsiteX19" fmla="*/ 10690996 w 12191999"/>
              <a:gd name="connsiteY19" fmla="*/ 1426394 h 2083506"/>
              <a:gd name="connsiteX20" fmla="*/ 10624461 w 12191999"/>
              <a:gd name="connsiteY20" fmla="*/ 1444283 h 2083506"/>
              <a:gd name="connsiteX21" fmla="*/ 10517208 w 12191999"/>
              <a:gd name="connsiteY21" fmla="*/ 1478947 h 2083506"/>
              <a:gd name="connsiteX22" fmla="*/ 10497937 w 12191999"/>
              <a:gd name="connsiteY22" fmla="*/ 1469831 h 2083506"/>
              <a:gd name="connsiteX23" fmla="*/ 10471201 w 12191999"/>
              <a:gd name="connsiteY23" fmla="*/ 1486037 h 2083506"/>
              <a:gd name="connsiteX24" fmla="*/ 10448263 w 12191999"/>
              <a:gd name="connsiteY24" fmla="*/ 1478223 h 2083506"/>
              <a:gd name="connsiteX25" fmla="*/ 10388089 w 12191999"/>
              <a:gd name="connsiteY25" fmla="*/ 1507175 h 2083506"/>
              <a:gd name="connsiteX26" fmla="*/ 10333720 w 12191999"/>
              <a:gd name="connsiteY26" fmla="*/ 1515848 h 2083506"/>
              <a:gd name="connsiteX27" fmla="*/ 10104338 w 12191999"/>
              <a:gd name="connsiteY27" fmla="*/ 1569424 h 2083506"/>
              <a:gd name="connsiteX28" fmla="*/ 9910445 w 12191999"/>
              <a:gd name="connsiteY28" fmla="*/ 1632275 h 2083506"/>
              <a:gd name="connsiteX29" fmla="*/ 9770872 w 12191999"/>
              <a:gd name="connsiteY29" fmla="*/ 1688088 h 2083506"/>
              <a:gd name="connsiteX30" fmla="*/ 9733849 w 12191999"/>
              <a:gd name="connsiteY30" fmla="*/ 1700034 h 2083506"/>
              <a:gd name="connsiteX31" fmla="*/ 9703714 w 12191999"/>
              <a:gd name="connsiteY31" fmla="*/ 1730093 h 2083506"/>
              <a:gd name="connsiteX32" fmla="*/ 9698351 w 12191999"/>
              <a:gd name="connsiteY32" fmla="*/ 1730377 h 2083506"/>
              <a:gd name="connsiteX33" fmla="*/ 9632895 w 12191999"/>
              <a:gd name="connsiteY33" fmla="*/ 1736363 h 2083506"/>
              <a:gd name="connsiteX34" fmla="*/ 9569107 w 12191999"/>
              <a:gd name="connsiteY34" fmla="*/ 1741010 h 2083506"/>
              <a:gd name="connsiteX35" fmla="*/ 9536451 w 12191999"/>
              <a:gd name="connsiteY35" fmla="*/ 1755120 h 2083506"/>
              <a:gd name="connsiteX36" fmla="*/ 9529385 w 12191999"/>
              <a:gd name="connsiteY36" fmla="*/ 1757515 h 2083506"/>
              <a:gd name="connsiteX37" fmla="*/ 9498527 w 12191999"/>
              <a:gd name="connsiteY37" fmla="*/ 1753117 h 2083506"/>
              <a:gd name="connsiteX38" fmla="*/ 9436642 w 12191999"/>
              <a:gd name="connsiteY38" fmla="*/ 1755478 h 2083506"/>
              <a:gd name="connsiteX39" fmla="*/ 9429748 w 12191999"/>
              <a:gd name="connsiteY39" fmla="*/ 1756317 h 2083506"/>
              <a:gd name="connsiteX40" fmla="*/ 9429748 w 12191999"/>
              <a:gd name="connsiteY40" fmla="*/ 1768745 h 2083506"/>
              <a:gd name="connsiteX41" fmla="*/ 9425802 w 12191999"/>
              <a:gd name="connsiteY41" fmla="*/ 1769273 h 2083506"/>
              <a:gd name="connsiteX42" fmla="*/ 9349763 w 12191999"/>
              <a:gd name="connsiteY42" fmla="*/ 1776107 h 2083506"/>
              <a:gd name="connsiteX43" fmla="*/ 9256503 w 12191999"/>
              <a:gd name="connsiteY43" fmla="*/ 1800699 h 2083506"/>
              <a:gd name="connsiteX44" fmla="*/ 9222873 w 12191999"/>
              <a:gd name="connsiteY44" fmla="*/ 1803003 h 2083506"/>
              <a:gd name="connsiteX45" fmla="*/ 9224095 w 12191999"/>
              <a:gd name="connsiteY45" fmla="*/ 1807355 h 2083506"/>
              <a:gd name="connsiteX46" fmla="*/ 9211603 w 12191999"/>
              <a:gd name="connsiteY46" fmla="*/ 1807675 h 2083506"/>
              <a:gd name="connsiteX47" fmla="*/ 9183719 w 12191999"/>
              <a:gd name="connsiteY47" fmla="*/ 1807781 h 2083506"/>
              <a:gd name="connsiteX48" fmla="*/ 9100221 w 12191999"/>
              <a:gd name="connsiteY48" fmla="*/ 1808989 h 2083506"/>
              <a:gd name="connsiteX49" fmla="*/ 9077439 w 12191999"/>
              <a:gd name="connsiteY49" fmla="*/ 1817333 h 2083506"/>
              <a:gd name="connsiteX50" fmla="*/ 9055889 w 12191999"/>
              <a:gd name="connsiteY50" fmla="*/ 1817464 h 2083506"/>
              <a:gd name="connsiteX51" fmla="*/ 8930912 w 12191999"/>
              <a:gd name="connsiteY51" fmla="*/ 1828648 h 2083506"/>
              <a:gd name="connsiteX52" fmla="*/ 8913729 w 12191999"/>
              <a:gd name="connsiteY52" fmla="*/ 1829483 h 2083506"/>
              <a:gd name="connsiteX53" fmla="*/ 8904423 w 12191999"/>
              <a:gd name="connsiteY53" fmla="*/ 1833234 h 2083506"/>
              <a:gd name="connsiteX54" fmla="*/ 8871099 w 12191999"/>
              <a:gd name="connsiteY54" fmla="*/ 1833979 h 2083506"/>
              <a:gd name="connsiteX55" fmla="*/ 8869557 w 12191999"/>
              <a:gd name="connsiteY55" fmla="*/ 1836113 h 2083506"/>
              <a:gd name="connsiteX56" fmla="*/ 8760021 w 12191999"/>
              <a:gd name="connsiteY56" fmla="*/ 1854442 h 2083506"/>
              <a:gd name="connsiteX57" fmla="*/ 8741254 w 12191999"/>
              <a:gd name="connsiteY57" fmla="*/ 1857469 h 2083506"/>
              <a:gd name="connsiteX58" fmla="*/ 8725039 w 12191999"/>
              <a:gd name="connsiteY58" fmla="*/ 1856552 h 2083506"/>
              <a:gd name="connsiteX59" fmla="*/ 8635265 w 12191999"/>
              <a:gd name="connsiteY59" fmla="*/ 1859168 h 2083506"/>
              <a:gd name="connsiteX60" fmla="*/ 8613911 w 12191999"/>
              <a:gd name="connsiteY60" fmla="*/ 1857561 h 2083506"/>
              <a:gd name="connsiteX61" fmla="*/ 8604931 w 12191999"/>
              <a:gd name="connsiteY61" fmla="*/ 1854170 h 2083506"/>
              <a:gd name="connsiteX62" fmla="*/ 8570171 w 12191999"/>
              <a:gd name="connsiteY62" fmla="*/ 1860579 h 2083506"/>
              <a:gd name="connsiteX63" fmla="*/ 8516537 w 12191999"/>
              <a:gd name="connsiteY63" fmla="*/ 1864971 h 2083506"/>
              <a:gd name="connsiteX64" fmla="*/ 8491046 w 12191999"/>
              <a:gd name="connsiteY64" fmla="*/ 1868141 h 2083506"/>
              <a:gd name="connsiteX65" fmla="*/ 8470478 w 12191999"/>
              <a:gd name="connsiteY65" fmla="*/ 1866216 h 2083506"/>
              <a:gd name="connsiteX66" fmla="*/ 8353433 w 12191999"/>
              <a:gd name="connsiteY66" fmla="*/ 1865729 h 2083506"/>
              <a:gd name="connsiteX67" fmla="*/ 8347675 w 12191999"/>
              <a:gd name="connsiteY67" fmla="*/ 1865075 h 2083506"/>
              <a:gd name="connsiteX68" fmla="*/ 8343939 w 12191999"/>
              <a:gd name="connsiteY68" fmla="*/ 1865677 h 2083506"/>
              <a:gd name="connsiteX69" fmla="*/ 8221566 w 12191999"/>
              <a:gd name="connsiteY69" fmla="*/ 1881148 h 2083506"/>
              <a:gd name="connsiteX70" fmla="*/ 8066095 w 12191999"/>
              <a:gd name="connsiteY70" fmla="*/ 1919902 h 2083506"/>
              <a:gd name="connsiteX71" fmla="*/ 8044849 w 12191999"/>
              <a:gd name="connsiteY71" fmla="*/ 1916308 h 2083506"/>
              <a:gd name="connsiteX72" fmla="*/ 8041142 w 12191999"/>
              <a:gd name="connsiteY72" fmla="*/ 1915506 h 2083506"/>
              <a:gd name="connsiteX73" fmla="*/ 8022159 w 12191999"/>
              <a:gd name="connsiteY73" fmla="*/ 1911521 h 2083506"/>
              <a:gd name="connsiteX74" fmla="*/ 7944932 w 12191999"/>
              <a:gd name="connsiteY74" fmla="*/ 1917265 h 2083506"/>
              <a:gd name="connsiteX75" fmla="*/ 7879011 w 12191999"/>
              <a:gd name="connsiteY75" fmla="*/ 1928570 h 2083506"/>
              <a:gd name="connsiteX76" fmla="*/ 7865529 w 12191999"/>
              <a:gd name="connsiteY76" fmla="*/ 1934399 h 2083506"/>
              <a:gd name="connsiteX77" fmla="*/ 7774801 w 12191999"/>
              <a:gd name="connsiteY77" fmla="*/ 1947969 h 2083506"/>
              <a:gd name="connsiteX78" fmla="*/ 7748398 w 12191999"/>
              <a:gd name="connsiteY78" fmla="*/ 1955982 h 2083506"/>
              <a:gd name="connsiteX79" fmla="*/ 7740684 w 12191999"/>
              <a:gd name="connsiteY79" fmla="*/ 1955717 h 2083506"/>
              <a:gd name="connsiteX80" fmla="*/ 7712976 w 12191999"/>
              <a:gd name="connsiteY80" fmla="*/ 1960442 h 2083506"/>
              <a:gd name="connsiteX81" fmla="*/ 7699956 w 12191999"/>
              <a:gd name="connsiteY81" fmla="*/ 1966104 h 2083506"/>
              <a:gd name="connsiteX82" fmla="*/ 7684158 w 12191999"/>
              <a:gd name="connsiteY82" fmla="*/ 1962927 h 2083506"/>
              <a:gd name="connsiteX83" fmla="*/ 7643109 w 12191999"/>
              <a:gd name="connsiteY83" fmla="*/ 1964400 h 2083506"/>
              <a:gd name="connsiteX84" fmla="*/ 7630180 w 12191999"/>
              <a:gd name="connsiteY84" fmla="*/ 1970266 h 2083506"/>
              <a:gd name="connsiteX85" fmla="*/ 7609131 w 12191999"/>
              <a:gd name="connsiteY85" fmla="*/ 1971774 h 2083506"/>
              <a:gd name="connsiteX86" fmla="*/ 7555555 w 12191999"/>
              <a:gd name="connsiteY86" fmla="*/ 1969491 h 2083506"/>
              <a:gd name="connsiteX87" fmla="*/ 7520919 w 12191999"/>
              <a:gd name="connsiteY87" fmla="*/ 1970177 h 2083506"/>
              <a:gd name="connsiteX88" fmla="*/ 7456258 w 12191999"/>
              <a:gd name="connsiteY88" fmla="*/ 1960468 h 2083506"/>
              <a:gd name="connsiteX89" fmla="*/ 7393047 w 12191999"/>
              <a:gd name="connsiteY89" fmla="*/ 1952408 h 2083506"/>
              <a:gd name="connsiteX90" fmla="*/ 7199912 w 12191999"/>
              <a:gd name="connsiteY90" fmla="*/ 1959913 h 2083506"/>
              <a:gd name="connsiteX91" fmla="*/ 7146774 w 12191999"/>
              <a:gd name="connsiteY91" fmla="*/ 1956641 h 2083506"/>
              <a:gd name="connsiteX92" fmla="*/ 7122244 w 12191999"/>
              <a:gd name="connsiteY92" fmla="*/ 1953891 h 2083506"/>
              <a:gd name="connsiteX93" fmla="*/ 7032241 w 12191999"/>
              <a:gd name="connsiteY93" fmla="*/ 1962723 h 2083506"/>
              <a:gd name="connsiteX94" fmla="*/ 6941492 w 12191999"/>
              <a:gd name="connsiteY94" fmla="*/ 1976868 h 2083506"/>
              <a:gd name="connsiteX95" fmla="*/ 6906514 w 12191999"/>
              <a:gd name="connsiteY95" fmla="*/ 1968589 h 2083506"/>
              <a:gd name="connsiteX96" fmla="*/ 6826395 w 12191999"/>
              <a:gd name="connsiteY96" fmla="*/ 1974141 h 2083506"/>
              <a:gd name="connsiteX97" fmla="*/ 6716431 w 12191999"/>
              <a:gd name="connsiteY97" fmla="*/ 2004297 h 2083506"/>
              <a:gd name="connsiteX98" fmla="*/ 6569607 w 12191999"/>
              <a:gd name="connsiteY98" fmla="*/ 2015496 h 2083506"/>
              <a:gd name="connsiteX99" fmla="*/ 6561430 w 12191999"/>
              <a:gd name="connsiteY99" fmla="*/ 2020996 h 2083506"/>
              <a:gd name="connsiteX100" fmla="*/ 6549371 w 12191999"/>
              <a:gd name="connsiteY100" fmla="*/ 2024747 h 2083506"/>
              <a:gd name="connsiteX101" fmla="*/ 6547040 w 12191999"/>
              <a:gd name="connsiteY101" fmla="*/ 2024474 h 2083506"/>
              <a:gd name="connsiteX102" fmla="*/ 6530482 w 12191999"/>
              <a:gd name="connsiteY102" fmla="*/ 2026659 h 2083506"/>
              <a:gd name="connsiteX103" fmla="*/ 6528565 w 12191999"/>
              <a:gd name="connsiteY103" fmla="*/ 2028600 h 2083506"/>
              <a:gd name="connsiteX104" fmla="*/ 6517741 w 12191999"/>
              <a:gd name="connsiteY104" fmla="*/ 2030558 h 2083506"/>
              <a:gd name="connsiteX105" fmla="*/ 6497855 w 12191999"/>
              <a:gd name="connsiteY105" fmla="*/ 2035650 h 2083506"/>
              <a:gd name="connsiteX106" fmla="*/ 6492785 w 12191999"/>
              <a:gd name="connsiteY106" fmla="*/ 2035444 h 2083506"/>
              <a:gd name="connsiteX107" fmla="*/ 6460692 w 12191999"/>
              <a:gd name="connsiteY107" fmla="*/ 2041321 h 2083506"/>
              <a:gd name="connsiteX108" fmla="*/ 6459609 w 12191999"/>
              <a:gd name="connsiteY108" fmla="*/ 2040851 h 2083506"/>
              <a:gd name="connsiteX109" fmla="*/ 6447765 w 12191999"/>
              <a:gd name="connsiteY109" fmla="*/ 2040102 h 2083506"/>
              <a:gd name="connsiteX110" fmla="*/ 6426590 w 12191999"/>
              <a:gd name="connsiteY110" fmla="*/ 2039928 h 2083506"/>
              <a:gd name="connsiteX111" fmla="*/ 6401693 w 12191999"/>
              <a:gd name="connsiteY111" fmla="*/ 2033537 h 2083506"/>
              <a:gd name="connsiteX112" fmla="*/ 6387141 w 12191999"/>
              <a:gd name="connsiteY112" fmla="*/ 2033161 h 2083506"/>
              <a:gd name="connsiteX113" fmla="*/ 6357846 w 12191999"/>
              <a:gd name="connsiteY113" fmla="*/ 2036782 h 2083506"/>
              <a:gd name="connsiteX114" fmla="*/ 6342914 w 12191999"/>
              <a:gd name="connsiteY114" fmla="*/ 2037585 h 2083506"/>
              <a:gd name="connsiteX115" fmla="*/ 6336300 w 12191999"/>
              <a:gd name="connsiteY115" fmla="*/ 2038781 h 2083506"/>
              <a:gd name="connsiteX116" fmla="*/ 6317178 w 12191999"/>
              <a:gd name="connsiteY116" fmla="*/ 2038968 h 2083506"/>
              <a:gd name="connsiteX117" fmla="*/ 6161427 w 12191999"/>
              <a:gd name="connsiteY117" fmla="*/ 2047338 h 2083506"/>
              <a:gd name="connsiteX118" fmla="*/ 6097339 w 12191999"/>
              <a:gd name="connsiteY118" fmla="*/ 2082438 h 2083506"/>
              <a:gd name="connsiteX119" fmla="*/ 6079059 w 12191999"/>
              <a:gd name="connsiteY119" fmla="*/ 2081299 h 2083506"/>
              <a:gd name="connsiteX120" fmla="*/ 5998439 w 12191999"/>
              <a:gd name="connsiteY120" fmla="*/ 2070958 h 2083506"/>
              <a:gd name="connsiteX121" fmla="*/ 5904290 w 12191999"/>
              <a:gd name="connsiteY121" fmla="*/ 2070255 h 2083506"/>
              <a:gd name="connsiteX122" fmla="*/ 5814867 w 12191999"/>
              <a:gd name="connsiteY122" fmla="*/ 2079032 h 2083506"/>
              <a:gd name="connsiteX123" fmla="*/ 5725743 w 12191999"/>
              <a:gd name="connsiteY123" fmla="*/ 2070558 h 2083506"/>
              <a:gd name="connsiteX124" fmla="*/ 5650546 w 12191999"/>
              <a:gd name="connsiteY124" fmla="*/ 2052412 h 2083506"/>
              <a:gd name="connsiteX125" fmla="*/ 5581284 w 12191999"/>
              <a:gd name="connsiteY125" fmla="*/ 2023175 h 2083506"/>
              <a:gd name="connsiteX126" fmla="*/ 5572593 w 12191999"/>
              <a:gd name="connsiteY126" fmla="*/ 2018391 h 2083506"/>
              <a:gd name="connsiteX127" fmla="*/ 5548580 w 12191999"/>
              <a:gd name="connsiteY127" fmla="*/ 2016951 h 2083506"/>
              <a:gd name="connsiteX128" fmla="*/ 5471173 w 12191999"/>
              <a:gd name="connsiteY128" fmla="*/ 2018786 h 2083506"/>
              <a:gd name="connsiteX129" fmla="*/ 5340320 w 12191999"/>
              <a:gd name="connsiteY129" fmla="*/ 2037611 h 2083506"/>
              <a:gd name="connsiteX130" fmla="*/ 5254376 w 12191999"/>
              <a:gd name="connsiteY130" fmla="*/ 2042928 h 2083506"/>
              <a:gd name="connsiteX131" fmla="*/ 5258035 w 12191999"/>
              <a:gd name="connsiteY131" fmla="*/ 2035649 h 2083506"/>
              <a:gd name="connsiteX132" fmla="*/ 5230622 w 12191999"/>
              <a:gd name="connsiteY132" fmla="*/ 2024576 h 2083506"/>
              <a:gd name="connsiteX133" fmla="*/ 5026203 w 12191999"/>
              <a:gd name="connsiteY133" fmla="*/ 2030162 h 2083506"/>
              <a:gd name="connsiteX134" fmla="*/ 4973988 w 12191999"/>
              <a:gd name="connsiteY134" fmla="*/ 2026668 h 2083506"/>
              <a:gd name="connsiteX135" fmla="*/ 4928030 w 12191999"/>
              <a:gd name="connsiteY135" fmla="*/ 2033642 h 2083506"/>
              <a:gd name="connsiteX136" fmla="*/ 4908970 w 12191999"/>
              <a:gd name="connsiteY136" fmla="*/ 2030033 h 2083506"/>
              <a:gd name="connsiteX137" fmla="*/ 4905679 w 12191999"/>
              <a:gd name="connsiteY137" fmla="*/ 2029300 h 2083506"/>
              <a:gd name="connsiteX138" fmla="*/ 4892525 w 12191999"/>
              <a:gd name="connsiteY138" fmla="*/ 2028768 h 2083506"/>
              <a:gd name="connsiteX139" fmla="*/ 4888818 w 12191999"/>
              <a:gd name="connsiteY139" fmla="*/ 2025619 h 2083506"/>
              <a:gd name="connsiteX140" fmla="*/ 4869018 w 12191999"/>
              <a:gd name="connsiteY140" fmla="*/ 2022668 h 2083506"/>
              <a:gd name="connsiteX141" fmla="*/ 4844804 w 12191999"/>
              <a:gd name="connsiteY141" fmla="*/ 2022527 h 2083506"/>
              <a:gd name="connsiteX142" fmla="*/ 4758778 w 12191999"/>
              <a:gd name="connsiteY142" fmla="*/ 2021694 h 2083506"/>
              <a:gd name="connsiteX143" fmla="*/ 4744748 w 12191999"/>
              <a:gd name="connsiteY143" fmla="*/ 2023396 h 2083506"/>
              <a:gd name="connsiteX144" fmla="*/ 4698956 w 12191999"/>
              <a:gd name="connsiteY144" fmla="*/ 2020558 h 2083506"/>
              <a:gd name="connsiteX145" fmla="*/ 4658147 w 12191999"/>
              <a:gd name="connsiteY145" fmla="*/ 2019920 h 2083506"/>
              <a:gd name="connsiteX146" fmla="*/ 4631706 w 12191999"/>
              <a:gd name="connsiteY146" fmla="*/ 2021274 h 2083506"/>
              <a:gd name="connsiteX147" fmla="*/ 4624776 w 12191999"/>
              <a:gd name="connsiteY147" fmla="*/ 2020152 h 2083506"/>
              <a:gd name="connsiteX148" fmla="*/ 4598150 w 12191999"/>
              <a:gd name="connsiteY148" fmla="*/ 2019429 h 2083506"/>
              <a:gd name="connsiteX149" fmla="*/ 4584588 w 12191999"/>
              <a:gd name="connsiteY149" fmla="*/ 2021092 h 2083506"/>
              <a:gd name="connsiteX150" fmla="*/ 4571203 w 12191999"/>
              <a:gd name="connsiteY150" fmla="*/ 2017263 h 2083506"/>
              <a:gd name="connsiteX151" fmla="*/ 4567930 w 12191999"/>
              <a:gd name="connsiteY151" fmla="*/ 2014458 h 2083506"/>
              <a:gd name="connsiteX152" fmla="*/ 4548984 w 12191999"/>
              <a:gd name="connsiteY152" fmla="*/ 2015717 h 2083506"/>
              <a:gd name="connsiteX153" fmla="*/ 4533451 w 12191999"/>
              <a:gd name="connsiteY153" fmla="*/ 2012976 h 2083506"/>
              <a:gd name="connsiteX154" fmla="*/ 4519910 w 12191999"/>
              <a:gd name="connsiteY154" fmla="*/ 2014768 h 2083506"/>
              <a:gd name="connsiteX155" fmla="*/ 4514290 w 12191999"/>
              <a:gd name="connsiteY155" fmla="*/ 2014364 h 2083506"/>
              <a:gd name="connsiteX156" fmla="*/ 4500320 w 12191999"/>
              <a:gd name="connsiteY156" fmla="*/ 2013007 h 2083506"/>
              <a:gd name="connsiteX157" fmla="*/ 4476219 w 12191999"/>
              <a:gd name="connsiteY157" fmla="*/ 2009993 h 2083506"/>
              <a:gd name="connsiteX158" fmla="*/ 4468701 w 12191999"/>
              <a:gd name="connsiteY158" fmla="*/ 2009574 h 2083506"/>
              <a:gd name="connsiteX159" fmla="*/ 4452333 w 12191999"/>
              <a:gd name="connsiteY159" fmla="*/ 2004964 h 2083506"/>
              <a:gd name="connsiteX160" fmla="*/ 4420644 w 12191999"/>
              <a:gd name="connsiteY160" fmla="*/ 2001021 h 2083506"/>
              <a:gd name="connsiteX161" fmla="*/ 4364856 w 12191999"/>
              <a:gd name="connsiteY161" fmla="*/ 1987267 h 2083506"/>
              <a:gd name="connsiteX162" fmla="*/ 4332062 w 12191999"/>
              <a:gd name="connsiteY162" fmla="*/ 1980703 h 2083506"/>
              <a:gd name="connsiteX163" fmla="*/ 4309876 w 12191999"/>
              <a:gd name="connsiteY163" fmla="*/ 1974653 h 2083506"/>
              <a:gd name="connsiteX164" fmla="*/ 4244391 w 12191999"/>
              <a:gd name="connsiteY164" fmla="*/ 1966109 h 2083506"/>
              <a:gd name="connsiteX165" fmla="*/ 4132071 w 12191999"/>
              <a:gd name="connsiteY165" fmla="*/ 1954813 h 2083506"/>
              <a:gd name="connsiteX166" fmla="*/ 4109069 w 12191999"/>
              <a:gd name="connsiteY166" fmla="*/ 1951778 h 2083506"/>
              <a:gd name="connsiteX167" fmla="*/ 4092908 w 12191999"/>
              <a:gd name="connsiteY167" fmla="*/ 1946662 h 2083506"/>
              <a:gd name="connsiteX168" fmla="*/ 4092306 w 12191999"/>
              <a:gd name="connsiteY168" fmla="*/ 1943291 h 2083506"/>
              <a:gd name="connsiteX169" fmla="*/ 4080234 w 12191999"/>
              <a:gd name="connsiteY169" fmla="*/ 1941219 h 2083506"/>
              <a:gd name="connsiteX170" fmla="*/ 4077778 w 12191999"/>
              <a:gd name="connsiteY170" fmla="*/ 1940145 h 2083506"/>
              <a:gd name="connsiteX171" fmla="*/ 4062936 w 12191999"/>
              <a:gd name="connsiteY171" fmla="*/ 1934506 h 2083506"/>
              <a:gd name="connsiteX172" fmla="*/ 4012506 w 12191999"/>
              <a:gd name="connsiteY172" fmla="*/ 1935475 h 2083506"/>
              <a:gd name="connsiteX173" fmla="*/ 3965880 w 12191999"/>
              <a:gd name="connsiteY173" fmla="*/ 1925968 h 2083506"/>
              <a:gd name="connsiteX174" fmla="*/ 3765338 w 12191999"/>
              <a:gd name="connsiteY174" fmla="*/ 1906649 h 2083506"/>
              <a:gd name="connsiteX175" fmla="*/ 3749493 w 12191999"/>
              <a:gd name="connsiteY175" fmla="*/ 1893071 h 2083506"/>
              <a:gd name="connsiteX176" fmla="*/ 3672704 w 12191999"/>
              <a:gd name="connsiteY176" fmla="*/ 1881383 h 2083506"/>
              <a:gd name="connsiteX177" fmla="*/ 3530082 w 12191999"/>
              <a:gd name="connsiteY177" fmla="*/ 1883187 h 2083506"/>
              <a:gd name="connsiteX178" fmla="*/ 3387664 w 12191999"/>
              <a:gd name="connsiteY178" fmla="*/ 1862579 h 2083506"/>
              <a:gd name="connsiteX179" fmla="*/ 3371681 w 12191999"/>
              <a:gd name="connsiteY179" fmla="*/ 1865293 h 2083506"/>
              <a:gd name="connsiteX180" fmla="*/ 3355305 w 12191999"/>
              <a:gd name="connsiteY180" fmla="*/ 1865842 h 2083506"/>
              <a:gd name="connsiteX181" fmla="*/ 3353790 w 12191999"/>
              <a:gd name="connsiteY181" fmla="*/ 1865158 h 2083506"/>
              <a:gd name="connsiteX182" fmla="*/ 3336210 w 12191999"/>
              <a:gd name="connsiteY182" fmla="*/ 1863564 h 2083506"/>
              <a:gd name="connsiteX183" fmla="*/ 3331381 w 12191999"/>
              <a:gd name="connsiteY183" fmla="*/ 1864716 h 2083506"/>
              <a:gd name="connsiteX184" fmla="*/ 3319012 w 12191999"/>
              <a:gd name="connsiteY184" fmla="*/ 1864093 h 2083506"/>
              <a:gd name="connsiteX185" fmla="*/ 3293818 w 12191999"/>
              <a:gd name="connsiteY185" fmla="*/ 1864135 h 2083506"/>
              <a:gd name="connsiteX186" fmla="*/ 3289881 w 12191999"/>
              <a:gd name="connsiteY186" fmla="*/ 1862954 h 2083506"/>
              <a:gd name="connsiteX187" fmla="*/ 3253090 w 12191999"/>
              <a:gd name="connsiteY187" fmla="*/ 1861164 h 2083506"/>
              <a:gd name="connsiteX188" fmla="*/ 3252949 w 12191999"/>
              <a:gd name="connsiteY188" fmla="*/ 1860574 h 2083506"/>
              <a:gd name="connsiteX189" fmla="*/ 3244187 w 12191999"/>
              <a:gd name="connsiteY189" fmla="*/ 1857604 h 2083506"/>
              <a:gd name="connsiteX190" fmla="*/ 3246570 w 12191999"/>
              <a:gd name="connsiteY190" fmla="*/ 1852946 h 2083506"/>
              <a:gd name="connsiteX191" fmla="*/ 3237810 w 12191999"/>
              <a:gd name="connsiteY191" fmla="*/ 1853064 h 2083506"/>
              <a:gd name="connsiteX192" fmla="*/ 3230822 w 12191999"/>
              <a:gd name="connsiteY192" fmla="*/ 1855474 h 2083506"/>
              <a:gd name="connsiteX193" fmla="*/ 3136549 w 12191999"/>
              <a:gd name="connsiteY193" fmla="*/ 1874037 h 2083506"/>
              <a:gd name="connsiteX194" fmla="*/ 2845754 w 12191999"/>
              <a:gd name="connsiteY194" fmla="*/ 1910932 h 2083506"/>
              <a:gd name="connsiteX195" fmla="*/ 2786878 w 12191999"/>
              <a:gd name="connsiteY195" fmla="*/ 1917162 h 2083506"/>
              <a:gd name="connsiteX196" fmla="*/ 2725298 w 12191999"/>
              <a:gd name="connsiteY196" fmla="*/ 1912340 h 2083506"/>
              <a:gd name="connsiteX197" fmla="*/ 2697754 w 12191999"/>
              <a:gd name="connsiteY197" fmla="*/ 1914863 h 2083506"/>
              <a:gd name="connsiteX198" fmla="*/ 2568063 w 12191999"/>
              <a:gd name="connsiteY198" fmla="*/ 1936283 h 2083506"/>
              <a:gd name="connsiteX199" fmla="*/ 2489784 w 12191999"/>
              <a:gd name="connsiteY199" fmla="*/ 1943720 h 2083506"/>
              <a:gd name="connsiteX200" fmla="*/ 2458978 w 12191999"/>
              <a:gd name="connsiteY200" fmla="*/ 1938095 h 2083506"/>
              <a:gd name="connsiteX201" fmla="*/ 2318712 w 12191999"/>
              <a:gd name="connsiteY201" fmla="*/ 1934474 h 2083506"/>
              <a:gd name="connsiteX202" fmla="*/ 2268709 w 12191999"/>
              <a:gd name="connsiteY202" fmla="*/ 1940521 h 2083506"/>
              <a:gd name="connsiteX203" fmla="*/ 2264080 w 12191999"/>
              <a:gd name="connsiteY203" fmla="*/ 1941232 h 2083506"/>
              <a:gd name="connsiteX204" fmla="*/ 2254684 w 12191999"/>
              <a:gd name="connsiteY204" fmla="*/ 1943524 h 2083506"/>
              <a:gd name="connsiteX205" fmla="*/ 2252523 w 12191999"/>
              <a:gd name="connsiteY205" fmla="*/ 1943004 h 2083506"/>
              <a:gd name="connsiteX206" fmla="*/ 2173350 w 12191999"/>
              <a:gd name="connsiteY206" fmla="*/ 1929202 h 2083506"/>
              <a:gd name="connsiteX207" fmla="*/ 2155266 w 12191999"/>
              <a:gd name="connsiteY207" fmla="*/ 1920267 h 2083506"/>
              <a:gd name="connsiteX208" fmla="*/ 2091013 w 12191999"/>
              <a:gd name="connsiteY208" fmla="*/ 1914631 h 2083506"/>
              <a:gd name="connsiteX209" fmla="*/ 2030712 w 12191999"/>
              <a:gd name="connsiteY209" fmla="*/ 1897690 h 2083506"/>
              <a:gd name="connsiteX210" fmla="*/ 1908838 w 12191999"/>
              <a:gd name="connsiteY210" fmla="*/ 1892222 h 2083506"/>
              <a:gd name="connsiteX211" fmla="*/ 1877796 w 12191999"/>
              <a:gd name="connsiteY211" fmla="*/ 1883887 h 2083506"/>
              <a:gd name="connsiteX212" fmla="*/ 1875824 w 12191999"/>
              <a:gd name="connsiteY212" fmla="*/ 1879265 h 2083506"/>
              <a:gd name="connsiteX213" fmla="*/ 1823048 w 12191999"/>
              <a:gd name="connsiteY213" fmla="*/ 1881064 h 2083506"/>
              <a:gd name="connsiteX214" fmla="*/ 1765736 w 12191999"/>
              <a:gd name="connsiteY214" fmla="*/ 1856578 h 2083506"/>
              <a:gd name="connsiteX215" fmla="*/ 1725669 w 12191999"/>
              <a:gd name="connsiteY215" fmla="*/ 1833744 h 2083506"/>
              <a:gd name="connsiteX216" fmla="*/ 1725216 w 12191999"/>
              <a:gd name="connsiteY216" fmla="*/ 1829447 h 2083506"/>
              <a:gd name="connsiteX217" fmla="*/ 1721485 w 12191999"/>
              <a:gd name="connsiteY217" fmla="*/ 1828960 h 2083506"/>
              <a:gd name="connsiteX218" fmla="*/ 1717786 w 12191999"/>
              <a:gd name="connsiteY218" fmla="*/ 1832224 h 2083506"/>
              <a:gd name="connsiteX219" fmla="*/ 1689907 w 12191999"/>
              <a:gd name="connsiteY219" fmla="*/ 1825425 h 2083506"/>
              <a:gd name="connsiteX220" fmla="*/ 1688093 w 12191999"/>
              <a:gd name="connsiteY220" fmla="*/ 1817391 h 2083506"/>
              <a:gd name="connsiteX221" fmla="*/ 1496789 w 12191999"/>
              <a:gd name="connsiteY221" fmla="*/ 1805297 h 2083506"/>
              <a:gd name="connsiteX222" fmla="*/ 1392839 w 12191999"/>
              <a:gd name="connsiteY222" fmla="*/ 1758649 h 2083506"/>
              <a:gd name="connsiteX223" fmla="*/ 1360872 w 12191999"/>
              <a:gd name="connsiteY223" fmla="*/ 1752441 h 2083506"/>
              <a:gd name="connsiteX224" fmla="*/ 1313885 w 12191999"/>
              <a:gd name="connsiteY224" fmla="*/ 1731785 h 2083506"/>
              <a:gd name="connsiteX225" fmla="*/ 1247665 w 12191999"/>
              <a:gd name="connsiteY225" fmla="*/ 1727765 h 2083506"/>
              <a:gd name="connsiteX226" fmla="*/ 1196850 w 12191999"/>
              <a:gd name="connsiteY226" fmla="*/ 1729622 h 2083506"/>
              <a:gd name="connsiteX227" fmla="*/ 1168728 w 12191999"/>
              <a:gd name="connsiteY227" fmla="*/ 1728550 h 2083506"/>
              <a:gd name="connsiteX228" fmla="*/ 1096918 w 12191999"/>
              <a:gd name="connsiteY228" fmla="*/ 1721485 h 2083506"/>
              <a:gd name="connsiteX229" fmla="*/ 1094082 w 12191999"/>
              <a:gd name="connsiteY229" fmla="*/ 1720113 h 2083506"/>
              <a:gd name="connsiteX230" fmla="*/ 1040782 w 12191999"/>
              <a:gd name="connsiteY230" fmla="*/ 1721762 h 2083506"/>
              <a:gd name="connsiteX231" fmla="*/ 955980 w 12191999"/>
              <a:gd name="connsiteY231" fmla="*/ 1719289 h 2083506"/>
              <a:gd name="connsiteX232" fmla="*/ 926108 w 12191999"/>
              <a:gd name="connsiteY232" fmla="*/ 1715917 h 2083506"/>
              <a:gd name="connsiteX233" fmla="*/ 876049 w 12191999"/>
              <a:gd name="connsiteY233" fmla="*/ 1710422 h 2083506"/>
              <a:gd name="connsiteX234" fmla="*/ 839194 w 12191999"/>
              <a:gd name="connsiteY234" fmla="*/ 1700176 h 2083506"/>
              <a:gd name="connsiteX235" fmla="*/ 797112 w 12191999"/>
              <a:gd name="connsiteY235" fmla="*/ 1698014 h 2083506"/>
              <a:gd name="connsiteX236" fmla="*/ 786610 w 12191999"/>
              <a:gd name="connsiteY236" fmla="*/ 1705455 h 2083506"/>
              <a:gd name="connsiteX237" fmla="*/ 741833 w 12191999"/>
              <a:gd name="connsiteY237" fmla="*/ 1700566 h 2083506"/>
              <a:gd name="connsiteX238" fmla="*/ 673985 w 12191999"/>
              <a:gd name="connsiteY238" fmla="*/ 1692278 h 2083506"/>
              <a:gd name="connsiteX239" fmla="*/ 634665 w 12191999"/>
              <a:gd name="connsiteY239" fmla="*/ 1689550 h 2083506"/>
              <a:gd name="connsiteX240" fmla="*/ 527471 w 12191999"/>
              <a:gd name="connsiteY240" fmla="*/ 1679869 h 2083506"/>
              <a:gd name="connsiteX241" fmla="*/ 420260 w 12191999"/>
              <a:gd name="connsiteY241" fmla="*/ 1668475 h 2083506"/>
              <a:gd name="connsiteX242" fmla="*/ 357630 w 12191999"/>
              <a:gd name="connsiteY242" fmla="*/ 1652142 h 2083506"/>
              <a:gd name="connsiteX243" fmla="*/ 269407 w 12191999"/>
              <a:gd name="connsiteY243" fmla="*/ 1643812 h 2083506"/>
              <a:gd name="connsiteX244" fmla="*/ 254769 w 12191999"/>
              <a:gd name="connsiteY244" fmla="*/ 1641013 h 2083506"/>
              <a:gd name="connsiteX245" fmla="*/ 150763 w 12191999"/>
              <a:gd name="connsiteY245" fmla="*/ 1628143 h 2083506"/>
              <a:gd name="connsiteX246" fmla="*/ 29133 w 12191999"/>
              <a:gd name="connsiteY246" fmla="*/ 1626172 h 2083506"/>
              <a:gd name="connsiteX247" fmla="*/ 0 w 12191999"/>
              <a:gd name="connsiteY247" fmla="*/ 1619589 h 2083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</a:cxnLst>
            <a:rect l="l" t="t" r="r" b="b"/>
            <a:pathLst>
              <a:path w="12191999" h="2083506">
                <a:moveTo>
                  <a:pt x="0" y="0"/>
                </a:moveTo>
                <a:lnTo>
                  <a:pt x="9429748" y="0"/>
                </a:lnTo>
                <a:lnTo>
                  <a:pt x="9429748" y="1"/>
                </a:lnTo>
                <a:lnTo>
                  <a:pt x="12191999" y="1"/>
                </a:lnTo>
                <a:lnTo>
                  <a:pt x="12191999" y="1164372"/>
                </a:lnTo>
                <a:lnTo>
                  <a:pt x="12147852" y="1163783"/>
                </a:lnTo>
                <a:cubicBezTo>
                  <a:pt x="12063101" y="1189107"/>
                  <a:pt x="12045020" y="1156925"/>
                  <a:pt x="11993604" y="1153496"/>
                </a:cubicBezTo>
                <a:cubicBezTo>
                  <a:pt x="11954216" y="1165241"/>
                  <a:pt x="11911195" y="1167350"/>
                  <a:pt x="11865319" y="1176624"/>
                </a:cubicBezTo>
                <a:cubicBezTo>
                  <a:pt x="11822513" y="1184682"/>
                  <a:pt x="11766915" y="1201558"/>
                  <a:pt x="11718353" y="1209136"/>
                </a:cubicBezTo>
                <a:cubicBezTo>
                  <a:pt x="11675379" y="1217463"/>
                  <a:pt x="11638007" y="1216639"/>
                  <a:pt x="11609067" y="1218512"/>
                </a:cubicBezTo>
                <a:cubicBezTo>
                  <a:pt x="11597582" y="1221322"/>
                  <a:pt x="11554280" y="1243577"/>
                  <a:pt x="11545958" y="1240430"/>
                </a:cubicBezTo>
                <a:lnTo>
                  <a:pt x="11445770" y="1225780"/>
                </a:lnTo>
                <a:cubicBezTo>
                  <a:pt x="11425543" y="1230782"/>
                  <a:pt x="11413740" y="1222096"/>
                  <a:pt x="11398842" y="1227250"/>
                </a:cubicBezTo>
                <a:cubicBezTo>
                  <a:pt x="11367060" y="1233093"/>
                  <a:pt x="11269285" y="1263712"/>
                  <a:pt x="11240093" y="1266797"/>
                </a:cubicBezTo>
                <a:cubicBezTo>
                  <a:pt x="11197297" y="1273685"/>
                  <a:pt x="11181311" y="1272682"/>
                  <a:pt x="11141364" y="1288059"/>
                </a:cubicBezTo>
                <a:cubicBezTo>
                  <a:pt x="11099891" y="1305386"/>
                  <a:pt x="11051533" y="1319157"/>
                  <a:pt x="11015396" y="1353104"/>
                </a:cubicBezTo>
                <a:cubicBezTo>
                  <a:pt x="11009424" y="1362217"/>
                  <a:pt x="10992328" y="1361966"/>
                  <a:pt x="10973905" y="1365109"/>
                </a:cubicBezTo>
                <a:cubicBezTo>
                  <a:pt x="10955482" y="1368254"/>
                  <a:pt x="10907369" y="1372817"/>
                  <a:pt x="10904858" y="1371966"/>
                </a:cubicBezTo>
                <a:cubicBezTo>
                  <a:pt x="10880521" y="1379494"/>
                  <a:pt x="10873670" y="1399734"/>
                  <a:pt x="10827883" y="1410270"/>
                </a:cubicBezTo>
                <a:cubicBezTo>
                  <a:pt x="10790248" y="1415655"/>
                  <a:pt x="10724899" y="1420726"/>
                  <a:pt x="10690996" y="1426394"/>
                </a:cubicBezTo>
                <a:cubicBezTo>
                  <a:pt x="10676463" y="1423331"/>
                  <a:pt x="10634514" y="1436908"/>
                  <a:pt x="10624461" y="1444283"/>
                </a:cubicBezTo>
                <a:cubicBezTo>
                  <a:pt x="10601952" y="1468442"/>
                  <a:pt x="10536224" y="1460228"/>
                  <a:pt x="10517208" y="1478947"/>
                </a:cubicBezTo>
                <a:cubicBezTo>
                  <a:pt x="10509508" y="1482271"/>
                  <a:pt x="10505833" y="1468818"/>
                  <a:pt x="10497937" y="1469831"/>
                </a:cubicBezTo>
                <a:lnTo>
                  <a:pt x="10471201" y="1486037"/>
                </a:lnTo>
                <a:lnTo>
                  <a:pt x="10448263" y="1478223"/>
                </a:lnTo>
                <a:lnTo>
                  <a:pt x="10388089" y="1507175"/>
                </a:lnTo>
                <a:cubicBezTo>
                  <a:pt x="10350285" y="1513081"/>
                  <a:pt x="10383281" y="1526586"/>
                  <a:pt x="10333720" y="1515848"/>
                </a:cubicBezTo>
                <a:cubicBezTo>
                  <a:pt x="10286428" y="1526223"/>
                  <a:pt x="10174884" y="1550019"/>
                  <a:pt x="10104338" y="1569424"/>
                </a:cubicBezTo>
                <a:cubicBezTo>
                  <a:pt x="10066963" y="1581564"/>
                  <a:pt x="9967395" y="1605712"/>
                  <a:pt x="9910445" y="1632275"/>
                </a:cubicBezTo>
                <a:cubicBezTo>
                  <a:pt x="9856131" y="1644130"/>
                  <a:pt x="9831118" y="1689967"/>
                  <a:pt x="9770872" y="1688088"/>
                </a:cubicBezTo>
                <a:cubicBezTo>
                  <a:pt x="9769882" y="1691843"/>
                  <a:pt x="9737016" y="1697044"/>
                  <a:pt x="9733849" y="1700034"/>
                </a:cubicBezTo>
                <a:lnTo>
                  <a:pt x="9703714" y="1730093"/>
                </a:lnTo>
                <a:lnTo>
                  <a:pt x="9698351" y="1730377"/>
                </a:lnTo>
                <a:lnTo>
                  <a:pt x="9632895" y="1736363"/>
                </a:lnTo>
                <a:lnTo>
                  <a:pt x="9569107" y="1741010"/>
                </a:lnTo>
                <a:cubicBezTo>
                  <a:pt x="9558961" y="1745882"/>
                  <a:pt x="9548028" y="1750646"/>
                  <a:pt x="9536451" y="1755120"/>
                </a:cubicBezTo>
                <a:lnTo>
                  <a:pt x="9529385" y="1757515"/>
                </a:lnTo>
                <a:lnTo>
                  <a:pt x="9498527" y="1753117"/>
                </a:lnTo>
                <a:lnTo>
                  <a:pt x="9436642" y="1755478"/>
                </a:lnTo>
                <a:lnTo>
                  <a:pt x="9429748" y="1756317"/>
                </a:lnTo>
                <a:lnTo>
                  <a:pt x="9429748" y="1768745"/>
                </a:lnTo>
                <a:lnTo>
                  <a:pt x="9425802" y="1769273"/>
                </a:lnTo>
                <a:cubicBezTo>
                  <a:pt x="9390751" y="1773262"/>
                  <a:pt x="9371406" y="1773457"/>
                  <a:pt x="9349763" y="1776107"/>
                </a:cubicBezTo>
                <a:cubicBezTo>
                  <a:pt x="9314721" y="1782260"/>
                  <a:pt x="9277650" y="1796217"/>
                  <a:pt x="9256503" y="1800699"/>
                </a:cubicBezTo>
                <a:lnTo>
                  <a:pt x="9222873" y="1803003"/>
                </a:lnTo>
                <a:lnTo>
                  <a:pt x="9224095" y="1807355"/>
                </a:lnTo>
                <a:lnTo>
                  <a:pt x="9211603" y="1807675"/>
                </a:lnTo>
                <a:lnTo>
                  <a:pt x="9183719" y="1807781"/>
                </a:lnTo>
                <a:cubicBezTo>
                  <a:pt x="9166319" y="1808439"/>
                  <a:pt x="9117935" y="1807396"/>
                  <a:pt x="9100221" y="1808989"/>
                </a:cubicBezTo>
                <a:cubicBezTo>
                  <a:pt x="9095111" y="1813630"/>
                  <a:pt x="9087224" y="1816160"/>
                  <a:pt x="9077439" y="1817333"/>
                </a:cubicBezTo>
                <a:lnTo>
                  <a:pt x="9055889" y="1817464"/>
                </a:lnTo>
                <a:lnTo>
                  <a:pt x="8930912" y="1828648"/>
                </a:lnTo>
                <a:lnTo>
                  <a:pt x="8913729" y="1829483"/>
                </a:lnTo>
                <a:lnTo>
                  <a:pt x="8904423" y="1833234"/>
                </a:lnTo>
                <a:cubicBezTo>
                  <a:pt x="8897319" y="1833982"/>
                  <a:pt x="8876911" y="1833498"/>
                  <a:pt x="8871099" y="1833979"/>
                </a:cubicBezTo>
                <a:lnTo>
                  <a:pt x="8869557" y="1836113"/>
                </a:lnTo>
                <a:cubicBezTo>
                  <a:pt x="8851043" y="1839524"/>
                  <a:pt x="8781405" y="1850882"/>
                  <a:pt x="8760021" y="1854442"/>
                </a:cubicBezTo>
                <a:cubicBezTo>
                  <a:pt x="8755749" y="1851161"/>
                  <a:pt x="8746183" y="1856343"/>
                  <a:pt x="8741254" y="1857469"/>
                </a:cubicBezTo>
                <a:cubicBezTo>
                  <a:pt x="8740491" y="1855259"/>
                  <a:pt x="8728559" y="1854585"/>
                  <a:pt x="8725039" y="1856552"/>
                </a:cubicBezTo>
                <a:cubicBezTo>
                  <a:pt x="8641157" y="1867333"/>
                  <a:pt x="8683145" y="1845054"/>
                  <a:pt x="8635265" y="1859168"/>
                </a:cubicBezTo>
                <a:cubicBezTo>
                  <a:pt x="8626795" y="1860103"/>
                  <a:pt x="8619931" y="1859212"/>
                  <a:pt x="8613911" y="1857561"/>
                </a:cubicBezTo>
                <a:lnTo>
                  <a:pt x="8604931" y="1854170"/>
                </a:lnTo>
                <a:lnTo>
                  <a:pt x="8570171" y="1860579"/>
                </a:lnTo>
                <a:cubicBezTo>
                  <a:pt x="8553049" y="1862813"/>
                  <a:pt x="8535028" y="1864294"/>
                  <a:pt x="8516537" y="1864971"/>
                </a:cubicBezTo>
                <a:cubicBezTo>
                  <a:pt x="8512388" y="1860455"/>
                  <a:pt x="8497874" y="1866870"/>
                  <a:pt x="8491046" y="1868141"/>
                </a:cubicBezTo>
                <a:cubicBezTo>
                  <a:pt x="8490975" y="1865191"/>
                  <a:pt x="8475847" y="1863778"/>
                  <a:pt x="8470478" y="1866216"/>
                </a:cubicBezTo>
                <a:cubicBezTo>
                  <a:pt x="8357654" y="1876758"/>
                  <a:pt x="8421139" y="1849210"/>
                  <a:pt x="8353433" y="1865729"/>
                </a:cubicBezTo>
                <a:lnTo>
                  <a:pt x="8347675" y="1865075"/>
                </a:lnTo>
                <a:lnTo>
                  <a:pt x="8343939" y="1865677"/>
                </a:lnTo>
                <a:cubicBezTo>
                  <a:pt x="8309852" y="1870841"/>
                  <a:pt x="8272587" y="1875809"/>
                  <a:pt x="8221566" y="1881148"/>
                </a:cubicBezTo>
                <a:cubicBezTo>
                  <a:pt x="8158043" y="1892960"/>
                  <a:pt x="8095547" y="1914042"/>
                  <a:pt x="8066095" y="1919902"/>
                </a:cubicBezTo>
                <a:cubicBezTo>
                  <a:pt x="8058949" y="1919234"/>
                  <a:pt x="8051921" y="1917862"/>
                  <a:pt x="8044849" y="1916308"/>
                </a:cubicBezTo>
                <a:lnTo>
                  <a:pt x="8041142" y="1915506"/>
                </a:lnTo>
                <a:lnTo>
                  <a:pt x="8022159" y="1911521"/>
                </a:lnTo>
                <a:lnTo>
                  <a:pt x="7944932" y="1917265"/>
                </a:lnTo>
                <a:lnTo>
                  <a:pt x="7879011" y="1928570"/>
                </a:lnTo>
                <a:lnTo>
                  <a:pt x="7865529" y="1934399"/>
                </a:lnTo>
                <a:lnTo>
                  <a:pt x="7774801" y="1947969"/>
                </a:lnTo>
                <a:lnTo>
                  <a:pt x="7748398" y="1955982"/>
                </a:lnTo>
                <a:lnTo>
                  <a:pt x="7740684" y="1955717"/>
                </a:lnTo>
                <a:cubicBezTo>
                  <a:pt x="7728362" y="1958584"/>
                  <a:pt x="7714099" y="1968442"/>
                  <a:pt x="7712976" y="1960442"/>
                </a:cubicBezTo>
                <a:lnTo>
                  <a:pt x="7699956" y="1966104"/>
                </a:lnTo>
                <a:lnTo>
                  <a:pt x="7684158" y="1962927"/>
                </a:lnTo>
                <a:cubicBezTo>
                  <a:pt x="7674684" y="1962643"/>
                  <a:pt x="7652105" y="1963177"/>
                  <a:pt x="7643109" y="1964400"/>
                </a:cubicBezTo>
                <a:lnTo>
                  <a:pt x="7630180" y="1970266"/>
                </a:lnTo>
                <a:lnTo>
                  <a:pt x="7609131" y="1971774"/>
                </a:lnTo>
                <a:cubicBezTo>
                  <a:pt x="7596694" y="1971644"/>
                  <a:pt x="7570258" y="1969757"/>
                  <a:pt x="7555555" y="1969491"/>
                </a:cubicBezTo>
                <a:cubicBezTo>
                  <a:pt x="7541460" y="1966540"/>
                  <a:pt x="7530571" y="1964848"/>
                  <a:pt x="7520919" y="1970177"/>
                </a:cubicBezTo>
                <a:cubicBezTo>
                  <a:pt x="7500295" y="1966884"/>
                  <a:pt x="7480780" y="1949401"/>
                  <a:pt x="7456258" y="1960468"/>
                </a:cubicBezTo>
                <a:cubicBezTo>
                  <a:pt x="7434946" y="1957506"/>
                  <a:pt x="7435772" y="1952500"/>
                  <a:pt x="7393047" y="1952408"/>
                </a:cubicBezTo>
                <a:cubicBezTo>
                  <a:pt x="7356520" y="1952860"/>
                  <a:pt x="7236307" y="1958626"/>
                  <a:pt x="7199912" y="1959913"/>
                </a:cubicBezTo>
                <a:cubicBezTo>
                  <a:pt x="7176501" y="1959942"/>
                  <a:pt x="7160098" y="1958343"/>
                  <a:pt x="7146774" y="1956641"/>
                </a:cubicBezTo>
                <a:lnTo>
                  <a:pt x="7122244" y="1953891"/>
                </a:lnTo>
                <a:lnTo>
                  <a:pt x="7032241" y="1962723"/>
                </a:lnTo>
                <a:cubicBezTo>
                  <a:pt x="6997214" y="1965198"/>
                  <a:pt x="6963725" y="1968396"/>
                  <a:pt x="6941492" y="1976868"/>
                </a:cubicBezTo>
                <a:cubicBezTo>
                  <a:pt x="6947015" y="1970398"/>
                  <a:pt x="6923088" y="1965379"/>
                  <a:pt x="6906514" y="1968589"/>
                </a:cubicBezTo>
                <a:cubicBezTo>
                  <a:pt x="6925890" y="1943204"/>
                  <a:pt x="6840983" y="1991464"/>
                  <a:pt x="6826395" y="1974141"/>
                </a:cubicBezTo>
                <a:cubicBezTo>
                  <a:pt x="6825676" y="1990223"/>
                  <a:pt x="6751393" y="2017492"/>
                  <a:pt x="6716431" y="2004297"/>
                </a:cubicBezTo>
                <a:cubicBezTo>
                  <a:pt x="6663167" y="2007518"/>
                  <a:pt x="6625450" y="2020811"/>
                  <a:pt x="6569607" y="2015496"/>
                </a:cubicBezTo>
                <a:cubicBezTo>
                  <a:pt x="6567874" y="2017648"/>
                  <a:pt x="6565034" y="2019449"/>
                  <a:pt x="6561430" y="2020996"/>
                </a:cubicBezTo>
                <a:lnTo>
                  <a:pt x="6549371" y="2024747"/>
                </a:lnTo>
                <a:lnTo>
                  <a:pt x="6547040" y="2024474"/>
                </a:lnTo>
                <a:cubicBezTo>
                  <a:pt x="6537882" y="2024425"/>
                  <a:pt x="6533193" y="2025332"/>
                  <a:pt x="6530482" y="2026659"/>
                </a:cubicBezTo>
                <a:lnTo>
                  <a:pt x="6528565" y="2028600"/>
                </a:lnTo>
                <a:lnTo>
                  <a:pt x="6517741" y="2030558"/>
                </a:lnTo>
                <a:lnTo>
                  <a:pt x="6497855" y="2035650"/>
                </a:lnTo>
                <a:lnTo>
                  <a:pt x="6492785" y="2035444"/>
                </a:lnTo>
                <a:lnTo>
                  <a:pt x="6460692" y="2041321"/>
                </a:lnTo>
                <a:lnTo>
                  <a:pt x="6459609" y="2040851"/>
                </a:lnTo>
                <a:cubicBezTo>
                  <a:pt x="6456451" y="2039933"/>
                  <a:pt x="6452734" y="2039508"/>
                  <a:pt x="6447765" y="2040102"/>
                </a:cubicBezTo>
                <a:cubicBezTo>
                  <a:pt x="6446007" y="2031126"/>
                  <a:pt x="6441093" y="2037380"/>
                  <a:pt x="6426590" y="2039928"/>
                </a:cubicBezTo>
                <a:cubicBezTo>
                  <a:pt x="6423606" y="2033241"/>
                  <a:pt x="6413230" y="2032925"/>
                  <a:pt x="6401693" y="2033537"/>
                </a:cubicBezTo>
                <a:lnTo>
                  <a:pt x="6387141" y="2033161"/>
                </a:lnTo>
                <a:lnTo>
                  <a:pt x="6357846" y="2036782"/>
                </a:lnTo>
                <a:lnTo>
                  <a:pt x="6342914" y="2037585"/>
                </a:lnTo>
                <a:lnTo>
                  <a:pt x="6336300" y="2038781"/>
                </a:lnTo>
                <a:lnTo>
                  <a:pt x="6317178" y="2038968"/>
                </a:lnTo>
                <a:lnTo>
                  <a:pt x="6161427" y="2047338"/>
                </a:lnTo>
                <a:cubicBezTo>
                  <a:pt x="6147824" y="2057658"/>
                  <a:pt x="6118908" y="2077615"/>
                  <a:pt x="6097339" y="2082438"/>
                </a:cubicBezTo>
                <a:cubicBezTo>
                  <a:pt x="6090149" y="2084046"/>
                  <a:pt x="6083776" y="2083972"/>
                  <a:pt x="6079059" y="2081299"/>
                </a:cubicBezTo>
                <a:cubicBezTo>
                  <a:pt x="6063900" y="2082334"/>
                  <a:pt x="6011621" y="2084537"/>
                  <a:pt x="5998439" y="2070958"/>
                </a:cubicBezTo>
                <a:cubicBezTo>
                  <a:pt x="5976443" y="2071759"/>
                  <a:pt x="5925514" y="2069780"/>
                  <a:pt x="5904290" y="2070255"/>
                </a:cubicBezTo>
                <a:cubicBezTo>
                  <a:pt x="5871515" y="2066244"/>
                  <a:pt x="5843986" y="2088249"/>
                  <a:pt x="5814867" y="2079032"/>
                </a:cubicBezTo>
                <a:cubicBezTo>
                  <a:pt x="5792003" y="2070559"/>
                  <a:pt x="5750009" y="2076273"/>
                  <a:pt x="5725743" y="2070558"/>
                </a:cubicBezTo>
                <a:cubicBezTo>
                  <a:pt x="5716432" y="2058355"/>
                  <a:pt x="5667424" y="2047322"/>
                  <a:pt x="5650546" y="2052412"/>
                </a:cubicBezTo>
                <a:cubicBezTo>
                  <a:pt x="5614627" y="2046084"/>
                  <a:pt x="5608108" y="2028306"/>
                  <a:pt x="5581284" y="2023175"/>
                </a:cubicBezTo>
                <a:lnTo>
                  <a:pt x="5572593" y="2018391"/>
                </a:lnTo>
                <a:lnTo>
                  <a:pt x="5548580" y="2016951"/>
                </a:lnTo>
                <a:cubicBezTo>
                  <a:pt x="5523726" y="2017783"/>
                  <a:pt x="5498337" y="2019663"/>
                  <a:pt x="5471173" y="2018786"/>
                </a:cubicBezTo>
                <a:cubicBezTo>
                  <a:pt x="5447687" y="2003020"/>
                  <a:pt x="5353807" y="2022324"/>
                  <a:pt x="5340320" y="2037611"/>
                </a:cubicBezTo>
                <a:cubicBezTo>
                  <a:pt x="5340015" y="2024215"/>
                  <a:pt x="5271937" y="2042455"/>
                  <a:pt x="5254376" y="2042928"/>
                </a:cubicBezTo>
                <a:cubicBezTo>
                  <a:pt x="5248522" y="2043086"/>
                  <a:pt x="5248281" y="2041270"/>
                  <a:pt x="5258035" y="2035649"/>
                </a:cubicBezTo>
                <a:cubicBezTo>
                  <a:pt x="5239374" y="2037214"/>
                  <a:pt x="5220112" y="2030252"/>
                  <a:pt x="5230622" y="2024576"/>
                </a:cubicBezTo>
                <a:cubicBezTo>
                  <a:pt x="5173932" y="2036724"/>
                  <a:pt x="5090262" y="2024645"/>
                  <a:pt x="5026203" y="2030162"/>
                </a:cubicBezTo>
                <a:cubicBezTo>
                  <a:pt x="4991280" y="2016814"/>
                  <a:pt x="5010212" y="2029164"/>
                  <a:pt x="4973988" y="2026668"/>
                </a:cubicBezTo>
                <a:cubicBezTo>
                  <a:pt x="4983896" y="2038955"/>
                  <a:pt x="4930012" y="2019774"/>
                  <a:pt x="4928030" y="2033642"/>
                </a:cubicBezTo>
                <a:cubicBezTo>
                  <a:pt x="4921501" y="2032748"/>
                  <a:pt x="4915238" y="2031445"/>
                  <a:pt x="4908970" y="2030033"/>
                </a:cubicBezTo>
                <a:lnTo>
                  <a:pt x="4905679" y="2029300"/>
                </a:lnTo>
                <a:lnTo>
                  <a:pt x="4892525" y="2028768"/>
                </a:lnTo>
                <a:lnTo>
                  <a:pt x="4888818" y="2025619"/>
                </a:lnTo>
                <a:lnTo>
                  <a:pt x="4869018" y="2022668"/>
                </a:lnTo>
                <a:cubicBezTo>
                  <a:pt x="4861602" y="2022028"/>
                  <a:pt x="4853622" y="2021880"/>
                  <a:pt x="4844804" y="2022527"/>
                </a:cubicBezTo>
                <a:cubicBezTo>
                  <a:pt x="4823110" y="2028022"/>
                  <a:pt x="4789330" y="2021287"/>
                  <a:pt x="4758778" y="2021694"/>
                </a:cubicBezTo>
                <a:lnTo>
                  <a:pt x="4744748" y="2023396"/>
                </a:lnTo>
                <a:lnTo>
                  <a:pt x="4698956" y="2020558"/>
                </a:lnTo>
                <a:cubicBezTo>
                  <a:pt x="4685921" y="2020008"/>
                  <a:pt x="4672392" y="2019718"/>
                  <a:pt x="4658147" y="2019920"/>
                </a:cubicBezTo>
                <a:lnTo>
                  <a:pt x="4631706" y="2021274"/>
                </a:lnTo>
                <a:lnTo>
                  <a:pt x="4624776" y="2020152"/>
                </a:lnTo>
                <a:cubicBezTo>
                  <a:pt x="4612703" y="2020277"/>
                  <a:pt x="4596727" y="2024226"/>
                  <a:pt x="4598150" y="2019429"/>
                </a:cubicBezTo>
                <a:lnTo>
                  <a:pt x="4584588" y="2021092"/>
                </a:lnTo>
                <a:lnTo>
                  <a:pt x="4571203" y="2017263"/>
                </a:lnTo>
                <a:cubicBezTo>
                  <a:pt x="4569736" y="2016374"/>
                  <a:pt x="4568633" y="2015427"/>
                  <a:pt x="4567930" y="2014458"/>
                </a:cubicBezTo>
                <a:lnTo>
                  <a:pt x="4548984" y="2015717"/>
                </a:lnTo>
                <a:lnTo>
                  <a:pt x="4533451" y="2012976"/>
                </a:lnTo>
                <a:lnTo>
                  <a:pt x="4519910" y="2014768"/>
                </a:lnTo>
                <a:lnTo>
                  <a:pt x="4514290" y="2014364"/>
                </a:lnTo>
                <a:lnTo>
                  <a:pt x="4500320" y="2013007"/>
                </a:lnTo>
                <a:cubicBezTo>
                  <a:pt x="4493159" y="2012056"/>
                  <a:pt x="4485144" y="2010910"/>
                  <a:pt x="4476219" y="2009993"/>
                </a:cubicBezTo>
                <a:lnTo>
                  <a:pt x="4468701" y="2009574"/>
                </a:lnTo>
                <a:lnTo>
                  <a:pt x="4452333" y="2004964"/>
                </a:lnTo>
                <a:cubicBezTo>
                  <a:pt x="4440422" y="2001479"/>
                  <a:pt x="4431048" y="1999130"/>
                  <a:pt x="4420644" y="2001021"/>
                </a:cubicBezTo>
                <a:cubicBezTo>
                  <a:pt x="4402911" y="1996519"/>
                  <a:pt x="4390524" y="1983900"/>
                  <a:pt x="4364856" y="1987267"/>
                </a:cubicBezTo>
                <a:cubicBezTo>
                  <a:pt x="4372645" y="1981550"/>
                  <a:pt x="4336350" y="1986575"/>
                  <a:pt x="4332062" y="1980703"/>
                </a:cubicBezTo>
                <a:cubicBezTo>
                  <a:pt x="4330083" y="1975974"/>
                  <a:pt x="4318612" y="1976397"/>
                  <a:pt x="4309876" y="1974653"/>
                </a:cubicBezTo>
                <a:cubicBezTo>
                  <a:pt x="4303650" y="1969824"/>
                  <a:pt x="4259693" y="1965414"/>
                  <a:pt x="4244391" y="1966109"/>
                </a:cubicBezTo>
                <a:cubicBezTo>
                  <a:pt x="4201255" y="1970914"/>
                  <a:pt x="4166558" y="1951471"/>
                  <a:pt x="4132071" y="1954813"/>
                </a:cubicBezTo>
                <a:cubicBezTo>
                  <a:pt x="4123041" y="1954358"/>
                  <a:pt x="4115554" y="1953263"/>
                  <a:pt x="4109069" y="1951778"/>
                </a:cubicBezTo>
                <a:lnTo>
                  <a:pt x="4092908" y="1946662"/>
                </a:lnTo>
                <a:cubicBezTo>
                  <a:pt x="4092707" y="1945539"/>
                  <a:pt x="4092506" y="1944415"/>
                  <a:pt x="4092306" y="1943291"/>
                </a:cubicBezTo>
                <a:lnTo>
                  <a:pt x="4080234" y="1941219"/>
                </a:lnTo>
                <a:lnTo>
                  <a:pt x="4077778" y="1940145"/>
                </a:lnTo>
                <a:cubicBezTo>
                  <a:pt x="4073105" y="1938081"/>
                  <a:pt x="4068339" y="1936119"/>
                  <a:pt x="4062936" y="1934506"/>
                </a:cubicBezTo>
                <a:cubicBezTo>
                  <a:pt x="4048082" y="1947155"/>
                  <a:pt x="4014523" y="1922869"/>
                  <a:pt x="4012506" y="1935475"/>
                </a:cubicBezTo>
                <a:cubicBezTo>
                  <a:pt x="3980228" y="1928812"/>
                  <a:pt x="3986775" y="1942559"/>
                  <a:pt x="3965880" y="1925968"/>
                </a:cubicBezTo>
                <a:cubicBezTo>
                  <a:pt x="3899515" y="1923414"/>
                  <a:pt x="3830855" y="1902158"/>
                  <a:pt x="3765338" y="1906649"/>
                </a:cubicBezTo>
                <a:cubicBezTo>
                  <a:pt x="3780686" y="1902635"/>
                  <a:pt x="3768784" y="1893856"/>
                  <a:pt x="3749493" y="1893071"/>
                </a:cubicBezTo>
                <a:cubicBezTo>
                  <a:pt x="3807776" y="1876857"/>
                  <a:pt x="3656400" y="1898030"/>
                  <a:pt x="3672704" y="1881383"/>
                </a:cubicBezTo>
                <a:cubicBezTo>
                  <a:pt x="3645532" y="1893973"/>
                  <a:pt x="3537791" y="1900656"/>
                  <a:pt x="3530082" y="1883187"/>
                </a:cubicBezTo>
                <a:cubicBezTo>
                  <a:pt x="3479808" y="1875044"/>
                  <a:pt x="3426017" y="1877998"/>
                  <a:pt x="3387664" y="1862579"/>
                </a:cubicBezTo>
                <a:cubicBezTo>
                  <a:pt x="3382649" y="1863935"/>
                  <a:pt x="3377277" y="1864791"/>
                  <a:pt x="3371681" y="1865293"/>
                </a:cubicBezTo>
                <a:lnTo>
                  <a:pt x="3355305" y="1865842"/>
                </a:lnTo>
                <a:lnTo>
                  <a:pt x="3353790" y="1865158"/>
                </a:lnTo>
                <a:cubicBezTo>
                  <a:pt x="3346144" y="1863282"/>
                  <a:pt x="3340687" y="1863057"/>
                  <a:pt x="3336210" y="1863564"/>
                </a:cubicBezTo>
                <a:lnTo>
                  <a:pt x="3331381" y="1864716"/>
                </a:lnTo>
                <a:lnTo>
                  <a:pt x="3319012" y="1864093"/>
                </a:lnTo>
                <a:lnTo>
                  <a:pt x="3293818" y="1864135"/>
                </a:lnTo>
                <a:lnTo>
                  <a:pt x="3289881" y="1862954"/>
                </a:lnTo>
                <a:lnTo>
                  <a:pt x="3253090" y="1861164"/>
                </a:lnTo>
                <a:cubicBezTo>
                  <a:pt x="3253042" y="1860968"/>
                  <a:pt x="3252996" y="1860771"/>
                  <a:pt x="3252949" y="1860574"/>
                </a:cubicBezTo>
                <a:cubicBezTo>
                  <a:pt x="3251799" y="1859213"/>
                  <a:pt x="3249368" y="1858131"/>
                  <a:pt x="3244187" y="1857604"/>
                </a:cubicBezTo>
                <a:cubicBezTo>
                  <a:pt x="3250860" y="1853873"/>
                  <a:pt x="3250577" y="1852999"/>
                  <a:pt x="3246570" y="1852946"/>
                </a:cubicBezTo>
                <a:lnTo>
                  <a:pt x="3237810" y="1853064"/>
                </a:lnTo>
                <a:lnTo>
                  <a:pt x="3230822" y="1855474"/>
                </a:lnTo>
                <a:cubicBezTo>
                  <a:pt x="3206812" y="1862286"/>
                  <a:pt x="3176733" y="1868865"/>
                  <a:pt x="3136549" y="1874037"/>
                </a:cubicBezTo>
                <a:cubicBezTo>
                  <a:pt x="3081163" y="1880168"/>
                  <a:pt x="2902557" y="1900580"/>
                  <a:pt x="2845754" y="1910932"/>
                </a:cubicBezTo>
                <a:cubicBezTo>
                  <a:pt x="2860822" y="1944376"/>
                  <a:pt x="2813389" y="1905358"/>
                  <a:pt x="2786878" y="1917162"/>
                </a:cubicBezTo>
                <a:cubicBezTo>
                  <a:pt x="2766803" y="1917398"/>
                  <a:pt x="2741628" y="1915886"/>
                  <a:pt x="2725298" y="1912340"/>
                </a:cubicBezTo>
                <a:cubicBezTo>
                  <a:pt x="2716680" y="1911427"/>
                  <a:pt x="2707572" y="1911972"/>
                  <a:pt x="2697754" y="1914863"/>
                </a:cubicBezTo>
                <a:cubicBezTo>
                  <a:pt x="2667185" y="1939014"/>
                  <a:pt x="2622149" y="1926211"/>
                  <a:pt x="2568063" y="1936283"/>
                </a:cubicBezTo>
                <a:cubicBezTo>
                  <a:pt x="2552625" y="1932001"/>
                  <a:pt x="2502682" y="1953378"/>
                  <a:pt x="2489784" y="1943720"/>
                </a:cubicBezTo>
                <a:cubicBezTo>
                  <a:pt x="2478524" y="1943155"/>
                  <a:pt x="2467418" y="1949411"/>
                  <a:pt x="2458978" y="1938095"/>
                </a:cubicBezTo>
                <a:cubicBezTo>
                  <a:pt x="2417552" y="1934639"/>
                  <a:pt x="2366376" y="1931293"/>
                  <a:pt x="2318712" y="1934474"/>
                </a:cubicBezTo>
                <a:cubicBezTo>
                  <a:pt x="2296029" y="1936526"/>
                  <a:pt x="2282069" y="1938434"/>
                  <a:pt x="2268709" y="1940521"/>
                </a:cubicBezTo>
                <a:lnTo>
                  <a:pt x="2264080" y="1941232"/>
                </a:lnTo>
                <a:lnTo>
                  <a:pt x="2254684" y="1943524"/>
                </a:lnTo>
                <a:lnTo>
                  <a:pt x="2252523" y="1943004"/>
                </a:lnTo>
                <a:lnTo>
                  <a:pt x="2173350" y="1929202"/>
                </a:lnTo>
                <a:lnTo>
                  <a:pt x="2155266" y="1920267"/>
                </a:lnTo>
                <a:lnTo>
                  <a:pt x="2091013" y="1914631"/>
                </a:lnTo>
                <a:cubicBezTo>
                  <a:pt x="2033357" y="1920614"/>
                  <a:pt x="2070513" y="1905065"/>
                  <a:pt x="2030712" y="1897690"/>
                </a:cubicBezTo>
                <a:cubicBezTo>
                  <a:pt x="1994539" y="1893055"/>
                  <a:pt x="1958569" y="1883188"/>
                  <a:pt x="1908838" y="1892222"/>
                </a:cubicBezTo>
                <a:cubicBezTo>
                  <a:pt x="1897236" y="1896147"/>
                  <a:pt x="1883338" y="1892415"/>
                  <a:pt x="1877796" y="1883887"/>
                </a:cubicBezTo>
                <a:cubicBezTo>
                  <a:pt x="1876842" y="1882419"/>
                  <a:pt x="1876177" y="1880863"/>
                  <a:pt x="1875824" y="1879265"/>
                </a:cubicBezTo>
                <a:cubicBezTo>
                  <a:pt x="1843474" y="1887199"/>
                  <a:pt x="1841511" y="1873818"/>
                  <a:pt x="1823048" y="1881064"/>
                </a:cubicBezTo>
                <a:cubicBezTo>
                  <a:pt x="1792640" y="1872164"/>
                  <a:pt x="1782358" y="1850450"/>
                  <a:pt x="1765736" y="1856578"/>
                </a:cubicBezTo>
                <a:cubicBezTo>
                  <a:pt x="1753024" y="1849107"/>
                  <a:pt x="1745932" y="1828316"/>
                  <a:pt x="1725669" y="1833744"/>
                </a:cubicBezTo>
                <a:cubicBezTo>
                  <a:pt x="1727428" y="1831405"/>
                  <a:pt x="1726953" y="1830157"/>
                  <a:pt x="1725216" y="1829447"/>
                </a:cubicBezTo>
                <a:lnTo>
                  <a:pt x="1721485" y="1828960"/>
                </a:lnTo>
                <a:lnTo>
                  <a:pt x="1717786" y="1832224"/>
                </a:lnTo>
                <a:cubicBezTo>
                  <a:pt x="1703445" y="1843277"/>
                  <a:pt x="1706547" y="1827935"/>
                  <a:pt x="1689907" y="1825425"/>
                </a:cubicBezTo>
                <a:cubicBezTo>
                  <a:pt x="1682338" y="1823445"/>
                  <a:pt x="1685181" y="1820226"/>
                  <a:pt x="1688093" y="1817391"/>
                </a:cubicBezTo>
                <a:lnTo>
                  <a:pt x="1496789" y="1805297"/>
                </a:lnTo>
                <a:cubicBezTo>
                  <a:pt x="1463551" y="1793913"/>
                  <a:pt x="1426345" y="1786892"/>
                  <a:pt x="1392839" y="1758649"/>
                </a:cubicBezTo>
                <a:cubicBezTo>
                  <a:pt x="1386461" y="1750573"/>
                  <a:pt x="1374031" y="1756918"/>
                  <a:pt x="1360872" y="1752441"/>
                </a:cubicBezTo>
                <a:cubicBezTo>
                  <a:pt x="1347711" y="1747963"/>
                  <a:pt x="1332751" y="1735898"/>
                  <a:pt x="1313885" y="1731785"/>
                </a:cubicBezTo>
                <a:cubicBezTo>
                  <a:pt x="1281989" y="1726305"/>
                  <a:pt x="1256405" y="1739744"/>
                  <a:pt x="1247665" y="1727765"/>
                </a:cubicBezTo>
                <a:cubicBezTo>
                  <a:pt x="1231363" y="1728538"/>
                  <a:pt x="1209120" y="1742556"/>
                  <a:pt x="1196850" y="1729622"/>
                </a:cubicBezTo>
                <a:cubicBezTo>
                  <a:pt x="1195195" y="1740224"/>
                  <a:pt x="1178147" y="1721561"/>
                  <a:pt x="1168728" y="1728550"/>
                </a:cubicBezTo>
                <a:cubicBezTo>
                  <a:pt x="1152073" y="1727193"/>
                  <a:pt x="1122804" y="1725926"/>
                  <a:pt x="1096918" y="1721485"/>
                </a:cubicBezTo>
                <a:lnTo>
                  <a:pt x="1094082" y="1720113"/>
                </a:lnTo>
                <a:lnTo>
                  <a:pt x="1040782" y="1721762"/>
                </a:lnTo>
                <a:cubicBezTo>
                  <a:pt x="987172" y="1722352"/>
                  <a:pt x="1023272" y="1708707"/>
                  <a:pt x="955980" y="1719289"/>
                </a:cubicBezTo>
                <a:cubicBezTo>
                  <a:pt x="948995" y="1714208"/>
                  <a:pt x="940521" y="1713816"/>
                  <a:pt x="926108" y="1715917"/>
                </a:cubicBezTo>
                <a:cubicBezTo>
                  <a:pt x="900077" y="1715834"/>
                  <a:pt x="902688" y="1703436"/>
                  <a:pt x="876049" y="1710422"/>
                </a:cubicBezTo>
                <a:cubicBezTo>
                  <a:pt x="881084" y="1703830"/>
                  <a:pt x="826830" y="1706893"/>
                  <a:pt x="839194" y="1700176"/>
                </a:cubicBezTo>
                <a:cubicBezTo>
                  <a:pt x="822548" y="1693764"/>
                  <a:pt x="813674" y="1703628"/>
                  <a:pt x="797112" y="1698014"/>
                </a:cubicBezTo>
                <a:cubicBezTo>
                  <a:pt x="778195" y="1696418"/>
                  <a:pt x="807647" y="1705364"/>
                  <a:pt x="786610" y="1705455"/>
                </a:cubicBezTo>
                <a:cubicBezTo>
                  <a:pt x="761170" y="1704357"/>
                  <a:pt x="760599" y="1716610"/>
                  <a:pt x="741833" y="1700566"/>
                </a:cubicBezTo>
                <a:lnTo>
                  <a:pt x="673985" y="1692278"/>
                </a:lnTo>
                <a:cubicBezTo>
                  <a:pt x="658515" y="1695829"/>
                  <a:pt x="646395" y="1693620"/>
                  <a:pt x="634665" y="1689550"/>
                </a:cubicBezTo>
                <a:cubicBezTo>
                  <a:pt x="599149" y="1689690"/>
                  <a:pt x="567176" y="1683160"/>
                  <a:pt x="527471" y="1679869"/>
                </a:cubicBezTo>
                <a:cubicBezTo>
                  <a:pt x="484099" y="1683240"/>
                  <a:pt x="462693" y="1671949"/>
                  <a:pt x="420260" y="1668475"/>
                </a:cubicBezTo>
                <a:cubicBezTo>
                  <a:pt x="377482" y="1677390"/>
                  <a:pt x="393500" y="1652730"/>
                  <a:pt x="357630" y="1652142"/>
                </a:cubicBezTo>
                <a:cubicBezTo>
                  <a:pt x="298692" y="1659518"/>
                  <a:pt x="359631" y="1643849"/>
                  <a:pt x="269407" y="1643812"/>
                </a:cubicBezTo>
                <a:cubicBezTo>
                  <a:pt x="264204" y="1645215"/>
                  <a:pt x="253436" y="1643159"/>
                  <a:pt x="254769" y="1641013"/>
                </a:cubicBezTo>
                <a:cubicBezTo>
                  <a:pt x="234996" y="1641090"/>
                  <a:pt x="179093" y="1626583"/>
                  <a:pt x="150763" y="1628143"/>
                </a:cubicBezTo>
                <a:cubicBezTo>
                  <a:pt x="96232" y="1619954"/>
                  <a:pt x="68845" y="1629422"/>
                  <a:pt x="29133" y="1626172"/>
                </a:cubicBezTo>
                <a:lnTo>
                  <a:pt x="0" y="161958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C643F7-D48B-46E0-86F9-8D73A31B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06" y="494414"/>
            <a:ext cx="7900987" cy="81740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100" dirty="0">
                <a:solidFill>
                  <a:schemeClr val="tx1"/>
                </a:solidFill>
                <a:latin typeface="+mj-lt"/>
              </a:rPr>
              <a:t>LI</a:t>
            </a:r>
            <a:r>
              <a:rPr lang="en-US" sz="31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42 DAY STOCK FORECAST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B6913-DF67-4563-A0BA-CC12B24DFA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695700A8-B4AB-4F3D-9F58-CACB2B799785}" type="slidenum">
              <a:rPr lang="en-US" sz="900">
                <a:solidFill>
                  <a:schemeClr val="tx1">
                    <a:tint val="75000"/>
                  </a:schemeClr>
                </a:solidFill>
                <a:latin typeface="+mn-lt"/>
              </a:rPr>
              <a:pPr algn="r" defTabSz="914400">
                <a:spcAft>
                  <a:spcPts val="600"/>
                </a:spcAft>
              </a:pPr>
              <a:t>24</a:t>
            </a:fld>
            <a:endParaRPr lang="en-US" sz="9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79FB03-C939-1B42-8AA8-DFE74D8888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7188"/>
            <a:ext cx="9144000" cy="4361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74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B5B0058-AF13-4859-B429-4EDDE2A26F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F86C20-2DBA-8146-88F8-596F1C24A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425" y="2073715"/>
            <a:ext cx="5201819" cy="29930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CONCLUSIONS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BD432D-FAB3-4B5D-BF27-4DA7C75B3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654" y="115193"/>
            <a:ext cx="8954691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6B450-4278-45B8-88C7-C061710E3C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1883640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4234A4C-A256-4139-A5F4-27078F0D6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799424" y="5066757"/>
            <a:ext cx="5201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2A56BC-F30E-1D45-B06D-48904AC8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695700A8-B4AB-4F3D-9F58-CACB2B799785}" type="slidenum">
              <a:rPr lang="en-US" sz="1200">
                <a:solidFill>
                  <a:schemeClr val="bg1">
                    <a:lumMod val="50000"/>
                  </a:schemeClr>
                </a:solidFill>
                <a:latin typeface="+mn-lt"/>
              </a:rPr>
              <a:pPr algn="r" defTabSz="914400">
                <a:spcAft>
                  <a:spcPts val="600"/>
                </a:spcAft>
              </a:pPr>
              <a:t>25</a:t>
            </a:fld>
            <a:endParaRPr lang="en-US" sz="120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996082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1B989718-AE95-4FD2-A2BD-899ED5D9E465}"/>
              </a:ext>
            </a:extLst>
          </p:cNvPr>
          <p:cNvGrpSpPr/>
          <p:nvPr/>
        </p:nvGrpSpPr>
        <p:grpSpPr>
          <a:xfrm>
            <a:off x="144604" y="1269611"/>
            <a:ext cx="4842068" cy="4842068"/>
            <a:chOff x="387784" y="609600"/>
            <a:chExt cx="5638800" cy="5638800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7249E0-BE9E-40CF-90AF-1A75C3E489AB}"/>
                </a:ext>
              </a:extLst>
            </p:cNvPr>
            <p:cNvSpPr/>
            <p:nvPr/>
          </p:nvSpPr>
          <p:spPr>
            <a:xfrm>
              <a:off x="387784" y="609600"/>
              <a:ext cx="5638800" cy="563880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8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276DEED-864C-4141-B700-3FFD8C05838A}"/>
                </a:ext>
              </a:extLst>
            </p:cNvPr>
            <p:cNvSpPr/>
            <p:nvPr/>
          </p:nvSpPr>
          <p:spPr>
            <a:xfrm>
              <a:off x="625116" y="1715712"/>
              <a:ext cx="4351587" cy="4304089"/>
            </a:xfrm>
            <a:custGeom>
              <a:avLst/>
              <a:gdLst>
                <a:gd name="connsiteX0" fmla="*/ 749051 w 4351587"/>
                <a:gd name="connsiteY0" fmla="*/ 0 h 4304089"/>
                <a:gd name="connsiteX1" fmla="*/ 645649 w 4351587"/>
                <a:gd name="connsiteY1" fmla="*/ 113770 h 4304089"/>
                <a:gd name="connsiteX2" fmla="*/ 71437 w 4351587"/>
                <a:gd name="connsiteY2" fmla="*/ 1713289 h 4304089"/>
                <a:gd name="connsiteX3" fmla="*/ 2586037 w 4351587"/>
                <a:gd name="connsiteY3" fmla="*/ 4227889 h 4304089"/>
                <a:gd name="connsiteX4" fmla="*/ 4185556 w 4351587"/>
                <a:gd name="connsiteY4" fmla="*/ 3653677 h 4304089"/>
                <a:gd name="connsiteX5" fmla="*/ 4351587 w 4351587"/>
                <a:gd name="connsiteY5" fmla="*/ 3502779 h 4304089"/>
                <a:gd name="connsiteX6" fmla="*/ 4292691 w 4351587"/>
                <a:gd name="connsiteY6" fmla="*/ 3567580 h 4304089"/>
                <a:gd name="connsiteX7" fmla="*/ 2514600 w 4351587"/>
                <a:gd name="connsiteY7" fmla="*/ 4304089 h 4304089"/>
                <a:gd name="connsiteX8" fmla="*/ 0 w 4351587"/>
                <a:gd name="connsiteY8" fmla="*/ 1789489 h 4304089"/>
                <a:gd name="connsiteX9" fmla="*/ 736509 w 4351587"/>
                <a:gd name="connsiteY9" fmla="*/ 11398 h 4304089"/>
                <a:gd name="connsiteX10" fmla="*/ 749051 w 4351587"/>
                <a:gd name="connsiteY10" fmla="*/ 0 h 430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51587" h="4304089">
                  <a:moveTo>
                    <a:pt x="749051" y="0"/>
                  </a:moveTo>
                  <a:lnTo>
                    <a:pt x="645649" y="113770"/>
                  </a:lnTo>
                  <a:cubicBezTo>
                    <a:pt x="286927" y="548441"/>
                    <a:pt x="71437" y="1105700"/>
                    <a:pt x="71437" y="1713289"/>
                  </a:cubicBezTo>
                  <a:cubicBezTo>
                    <a:pt x="71437" y="3102064"/>
                    <a:pt x="1197262" y="4227889"/>
                    <a:pt x="2586037" y="4227889"/>
                  </a:cubicBezTo>
                  <a:cubicBezTo>
                    <a:pt x="3193626" y="4227889"/>
                    <a:pt x="3750885" y="4012399"/>
                    <a:pt x="4185556" y="3653677"/>
                  </a:cubicBezTo>
                  <a:lnTo>
                    <a:pt x="4351587" y="3502779"/>
                  </a:lnTo>
                  <a:lnTo>
                    <a:pt x="4292691" y="3567580"/>
                  </a:lnTo>
                  <a:cubicBezTo>
                    <a:pt x="3837637" y="4022633"/>
                    <a:pt x="3208987" y="4304089"/>
                    <a:pt x="2514600" y="4304089"/>
                  </a:cubicBezTo>
                  <a:cubicBezTo>
                    <a:pt x="1125825" y="4304089"/>
                    <a:pt x="0" y="3178264"/>
                    <a:pt x="0" y="1789489"/>
                  </a:cubicBezTo>
                  <a:cubicBezTo>
                    <a:pt x="0" y="1095102"/>
                    <a:pt x="281456" y="466452"/>
                    <a:pt x="736509" y="11398"/>
                  </a:cubicBezTo>
                  <a:lnTo>
                    <a:pt x="74905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BED9C511-94C5-4114-8849-DD3D8C4AC8CC}"/>
                </a:ext>
              </a:extLst>
            </p:cNvPr>
            <p:cNvSpPr/>
            <p:nvPr/>
          </p:nvSpPr>
          <p:spPr>
            <a:xfrm>
              <a:off x="696552" y="1789012"/>
              <a:ext cx="4481706" cy="4154589"/>
            </a:xfrm>
            <a:custGeom>
              <a:avLst/>
              <a:gdLst>
                <a:gd name="connsiteX0" fmla="*/ 610994 w 4481706"/>
                <a:gd name="connsiteY0" fmla="*/ 0 h 4154589"/>
                <a:gd name="connsiteX1" fmla="*/ 492954 w 4481706"/>
                <a:gd name="connsiteY1" fmla="*/ 157852 h 4154589"/>
                <a:gd name="connsiteX2" fmla="*/ 63500 w 4481706"/>
                <a:gd name="connsiteY2" fmla="*/ 1563789 h 4154589"/>
                <a:gd name="connsiteX3" fmla="*/ 2578100 w 4481706"/>
                <a:gd name="connsiteY3" fmla="*/ 4078389 h 4154589"/>
                <a:gd name="connsiteX4" fmla="*/ 4356191 w 4481706"/>
                <a:gd name="connsiteY4" fmla="*/ 3341880 h 4154589"/>
                <a:gd name="connsiteX5" fmla="*/ 4481706 w 4481706"/>
                <a:gd name="connsiteY5" fmla="*/ 3203778 h 4154589"/>
                <a:gd name="connsiteX6" fmla="*/ 4454988 w 4481706"/>
                <a:gd name="connsiteY6" fmla="*/ 3239508 h 4154589"/>
                <a:gd name="connsiteX7" fmla="*/ 2514600 w 4481706"/>
                <a:gd name="connsiteY7" fmla="*/ 4154589 h 4154589"/>
                <a:gd name="connsiteX8" fmla="*/ 0 w 4481706"/>
                <a:gd name="connsiteY8" fmla="*/ 1639989 h 4154589"/>
                <a:gd name="connsiteX9" fmla="*/ 574212 w 4481706"/>
                <a:gd name="connsiteY9" fmla="*/ 40470 h 4154589"/>
                <a:gd name="connsiteX10" fmla="*/ 610994 w 4481706"/>
                <a:gd name="connsiteY10" fmla="*/ 0 h 4154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81706" h="4154589">
                  <a:moveTo>
                    <a:pt x="610994" y="0"/>
                  </a:moveTo>
                  <a:lnTo>
                    <a:pt x="492954" y="157852"/>
                  </a:lnTo>
                  <a:cubicBezTo>
                    <a:pt x="221819" y="559185"/>
                    <a:pt x="63500" y="1042999"/>
                    <a:pt x="63500" y="1563789"/>
                  </a:cubicBezTo>
                  <a:cubicBezTo>
                    <a:pt x="63500" y="2952564"/>
                    <a:pt x="1189325" y="4078389"/>
                    <a:pt x="2578100" y="4078389"/>
                  </a:cubicBezTo>
                  <a:cubicBezTo>
                    <a:pt x="3272488" y="4078389"/>
                    <a:pt x="3901138" y="3796933"/>
                    <a:pt x="4356191" y="3341880"/>
                  </a:cubicBezTo>
                  <a:lnTo>
                    <a:pt x="4481706" y="3203778"/>
                  </a:lnTo>
                  <a:lnTo>
                    <a:pt x="4454988" y="3239508"/>
                  </a:lnTo>
                  <a:cubicBezTo>
                    <a:pt x="3993773" y="3798371"/>
                    <a:pt x="3295786" y="4154589"/>
                    <a:pt x="2514600" y="4154589"/>
                  </a:cubicBezTo>
                  <a:cubicBezTo>
                    <a:pt x="1125825" y="4154589"/>
                    <a:pt x="0" y="3028764"/>
                    <a:pt x="0" y="1639989"/>
                  </a:cubicBezTo>
                  <a:cubicBezTo>
                    <a:pt x="0" y="1032400"/>
                    <a:pt x="215490" y="475141"/>
                    <a:pt x="574212" y="40470"/>
                  </a:cubicBezTo>
                  <a:lnTo>
                    <a:pt x="610994" y="0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CD6A743-D238-4841-86F5-41164FA5068F}"/>
                </a:ext>
              </a:extLst>
            </p:cNvPr>
            <p:cNvSpPr/>
            <p:nvPr/>
          </p:nvSpPr>
          <p:spPr>
            <a:xfrm>
              <a:off x="4607522" y="941901"/>
              <a:ext cx="247325" cy="249798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0C5437F3-7444-4D2D-B90D-A1C3A0CA318B}"/>
                </a:ext>
              </a:extLst>
            </p:cNvPr>
            <p:cNvSpPr/>
            <p:nvPr/>
          </p:nvSpPr>
          <p:spPr>
            <a:xfrm>
              <a:off x="4525055" y="907051"/>
              <a:ext cx="183657" cy="1854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C8C71305-6FA5-43FA-9153-798989740A03}"/>
                </a:ext>
              </a:extLst>
            </p:cNvPr>
            <p:cNvSpPr/>
            <p:nvPr/>
          </p:nvSpPr>
          <p:spPr>
            <a:xfrm>
              <a:off x="743640" y="1789012"/>
              <a:ext cx="202759" cy="202759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2EBCA16-F302-4598-9704-68C8A5753C4E}"/>
              </a:ext>
            </a:extLst>
          </p:cNvPr>
          <p:cNvGrpSpPr/>
          <p:nvPr/>
        </p:nvGrpSpPr>
        <p:grpSpPr>
          <a:xfrm>
            <a:off x="5431849" y="1454801"/>
            <a:ext cx="3512408" cy="4797763"/>
            <a:chOff x="5106532" y="1454801"/>
            <a:chExt cx="3512408" cy="4797763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88D68830-6ED1-469A-9B75-D8DB66D4E4E2}"/>
                </a:ext>
              </a:extLst>
            </p:cNvPr>
            <p:cNvGrpSpPr/>
            <p:nvPr/>
          </p:nvGrpSpPr>
          <p:grpSpPr>
            <a:xfrm>
              <a:off x="5106533" y="1454801"/>
              <a:ext cx="2748316" cy="769734"/>
              <a:chOff x="5106533" y="1454801"/>
              <a:chExt cx="2748316" cy="769734"/>
            </a:xfrm>
          </p:grpSpPr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6DE53F6-B9D7-4C25-A786-DE248E0404B2}"/>
                  </a:ext>
                </a:extLst>
              </p:cNvPr>
              <p:cNvSpPr txBox="1"/>
              <p:nvPr/>
            </p:nvSpPr>
            <p:spPr>
              <a:xfrm>
                <a:off x="5900735" y="1485871"/>
                <a:ext cx="19541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All EV Stocks are forecasted  to be trending higher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A77B2F4-BD6D-4A74-AB31-26B6473ACF56}"/>
                  </a:ext>
                </a:extLst>
              </p:cNvPr>
              <p:cNvGrpSpPr/>
              <p:nvPr/>
            </p:nvGrpSpPr>
            <p:grpSpPr>
              <a:xfrm>
                <a:off x="5106533" y="1454801"/>
                <a:ext cx="694140" cy="694138"/>
                <a:chOff x="7166861" y="1461824"/>
                <a:chExt cx="772228" cy="772226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D0D9D994-1A09-4F69-8FF3-DABAB28C9A55}"/>
                    </a:ext>
                  </a:extLst>
                </p:cNvPr>
                <p:cNvGrpSpPr/>
                <p:nvPr/>
              </p:nvGrpSpPr>
              <p:grpSpPr>
                <a:xfrm>
                  <a:off x="7166861" y="1461824"/>
                  <a:ext cx="772228" cy="772226"/>
                  <a:chOff x="698359" y="2775502"/>
                  <a:chExt cx="1049033" cy="1049033"/>
                </a:xfrm>
              </p:grpSpPr>
              <p:sp>
                <p:nvSpPr>
                  <p:cNvPr id="52" name="Circle: Hollow 51">
                    <a:extLst>
                      <a:ext uri="{FF2B5EF4-FFF2-40B4-BE49-F238E27FC236}">
                        <a16:creationId xmlns:a16="http://schemas.microsoft.com/office/drawing/2014/main" id="{14645FE3-4A4D-472B-A573-F48843193E26}"/>
                      </a:ext>
                    </a:extLst>
                  </p:cNvPr>
                  <p:cNvSpPr/>
                  <p:nvPr/>
                </p:nvSpPr>
                <p:spPr>
                  <a:xfrm>
                    <a:off x="698359" y="2775502"/>
                    <a:ext cx="1049033" cy="1049033"/>
                  </a:xfrm>
                  <a:prstGeom prst="donut">
                    <a:avLst>
                      <a:gd name="adj" fmla="val 7909"/>
                    </a:avLst>
                  </a:prstGeom>
                  <a:solidFill>
                    <a:srgbClr val="56F0A7"/>
                  </a:solidFill>
                  <a:ln>
                    <a:noFill/>
                  </a:ln>
                  <a:effectLst>
                    <a:outerShdw blurRad="50800" dist="38100" dir="9600000" algn="tr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0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5903D553-5AB5-444F-AED5-EA46E8B23C0F}"/>
                      </a:ext>
                    </a:extLst>
                  </p:cNvPr>
                  <p:cNvSpPr/>
                  <p:nvPr/>
                </p:nvSpPr>
                <p:spPr>
                  <a:xfrm>
                    <a:off x="812656" y="2890771"/>
                    <a:ext cx="820438" cy="820438"/>
                  </a:xfrm>
                  <a:prstGeom prst="ellipse">
                    <a:avLst/>
                  </a:prstGeom>
                  <a:noFill/>
                  <a:ln w="9525">
                    <a:solidFill>
                      <a:srgbClr val="56F0A7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46" name="Graphic 1032">
                  <a:extLst>
                    <a:ext uri="{FF2B5EF4-FFF2-40B4-BE49-F238E27FC236}">
                      <a16:creationId xmlns:a16="http://schemas.microsoft.com/office/drawing/2014/main" id="{7D0BA040-96C9-4A39-8CED-44923176D0D7}"/>
                    </a:ext>
                  </a:extLst>
                </p:cNvPr>
                <p:cNvGrpSpPr/>
                <p:nvPr/>
              </p:nvGrpSpPr>
              <p:grpSpPr>
                <a:xfrm>
                  <a:off x="7363348" y="1657013"/>
                  <a:ext cx="379254" cy="381848"/>
                  <a:chOff x="5626219" y="2833686"/>
                  <a:chExt cx="946028" cy="952500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47" name="Freeform: Shape 46">
                    <a:extLst>
                      <a:ext uri="{FF2B5EF4-FFF2-40B4-BE49-F238E27FC236}">
                        <a16:creationId xmlns:a16="http://schemas.microsoft.com/office/drawing/2014/main" id="{ED1BAB17-B617-4D6C-A416-D1E51749E819}"/>
                      </a:ext>
                    </a:extLst>
                  </p:cNvPr>
                  <p:cNvSpPr/>
                  <p:nvPr/>
                </p:nvSpPr>
                <p:spPr>
                  <a:xfrm>
                    <a:off x="5838822" y="2833686"/>
                    <a:ext cx="733425" cy="952500"/>
                  </a:xfrm>
                  <a:custGeom>
                    <a:avLst/>
                    <a:gdLst>
                      <a:gd name="connsiteX0" fmla="*/ 463153 w 733425"/>
                      <a:gd name="connsiteY0" fmla="*/ 0 h 952500"/>
                      <a:gd name="connsiteX1" fmla="*/ 209550 w 733425"/>
                      <a:gd name="connsiteY1" fmla="*/ 0 h 952500"/>
                      <a:gd name="connsiteX2" fmla="*/ 257175 w 733425"/>
                      <a:gd name="connsiteY2" fmla="*/ 76200 h 952500"/>
                      <a:gd name="connsiteX3" fmla="*/ 419100 w 733425"/>
                      <a:gd name="connsiteY3" fmla="*/ 76200 h 952500"/>
                      <a:gd name="connsiteX4" fmla="*/ 419100 w 733425"/>
                      <a:gd name="connsiteY4" fmla="*/ 314325 h 952500"/>
                      <a:gd name="connsiteX5" fmla="*/ 657225 w 733425"/>
                      <a:gd name="connsiteY5" fmla="*/ 314325 h 952500"/>
                      <a:gd name="connsiteX6" fmla="*/ 657225 w 733425"/>
                      <a:gd name="connsiteY6" fmla="*/ 876300 h 952500"/>
                      <a:gd name="connsiteX7" fmla="*/ 76200 w 733425"/>
                      <a:gd name="connsiteY7" fmla="*/ 876300 h 952500"/>
                      <a:gd name="connsiteX8" fmla="*/ 76200 w 733425"/>
                      <a:gd name="connsiteY8" fmla="*/ 410947 h 952500"/>
                      <a:gd name="connsiteX9" fmla="*/ 0 w 733425"/>
                      <a:gd name="connsiteY9" fmla="*/ 402669 h 952500"/>
                      <a:gd name="connsiteX10" fmla="*/ 0 w 733425"/>
                      <a:gd name="connsiteY10" fmla="*/ 952500 h 952500"/>
                      <a:gd name="connsiteX11" fmla="*/ 733425 w 733425"/>
                      <a:gd name="connsiteY11" fmla="*/ 952500 h 952500"/>
                      <a:gd name="connsiteX12" fmla="*/ 733425 w 733425"/>
                      <a:gd name="connsiteY12" fmla="*/ 280740 h 952500"/>
                      <a:gd name="connsiteX13" fmla="*/ 463153 w 733425"/>
                      <a:gd name="connsiteY13" fmla="*/ 0 h 952500"/>
                      <a:gd name="connsiteX14" fmla="*/ 476250 w 733425"/>
                      <a:gd name="connsiteY14" fmla="*/ 257175 h 952500"/>
                      <a:gd name="connsiteX15" fmla="*/ 476250 w 733425"/>
                      <a:gd name="connsiteY15" fmla="*/ 127445 h 952500"/>
                      <a:gd name="connsiteX16" fmla="*/ 601628 w 733425"/>
                      <a:gd name="connsiteY16" fmla="*/ 257175 h 952500"/>
                      <a:gd name="connsiteX17" fmla="*/ 476250 w 733425"/>
                      <a:gd name="connsiteY17" fmla="*/ 257175 h 9525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733425" h="952500">
                        <a:moveTo>
                          <a:pt x="463153" y="0"/>
                        </a:moveTo>
                        <a:lnTo>
                          <a:pt x="209550" y="0"/>
                        </a:lnTo>
                        <a:lnTo>
                          <a:pt x="257175" y="76200"/>
                        </a:lnTo>
                        <a:lnTo>
                          <a:pt x="419100" y="76200"/>
                        </a:lnTo>
                        <a:lnTo>
                          <a:pt x="419100" y="314325"/>
                        </a:lnTo>
                        <a:lnTo>
                          <a:pt x="657225" y="314325"/>
                        </a:lnTo>
                        <a:lnTo>
                          <a:pt x="657225" y="876300"/>
                        </a:lnTo>
                        <a:lnTo>
                          <a:pt x="76200" y="876300"/>
                        </a:lnTo>
                        <a:lnTo>
                          <a:pt x="76200" y="410947"/>
                        </a:lnTo>
                        <a:lnTo>
                          <a:pt x="0" y="402669"/>
                        </a:lnTo>
                        <a:lnTo>
                          <a:pt x="0" y="952500"/>
                        </a:lnTo>
                        <a:lnTo>
                          <a:pt x="733425" y="952500"/>
                        </a:lnTo>
                        <a:lnTo>
                          <a:pt x="733425" y="280740"/>
                        </a:lnTo>
                        <a:lnTo>
                          <a:pt x="463153" y="0"/>
                        </a:lnTo>
                        <a:close/>
                        <a:moveTo>
                          <a:pt x="476250" y="257175"/>
                        </a:moveTo>
                        <a:lnTo>
                          <a:pt x="476250" y="127445"/>
                        </a:lnTo>
                        <a:lnTo>
                          <a:pt x="601628" y="257175"/>
                        </a:lnTo>
                        <a:lnTo>
                          <a:pt x="476250" y="25717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8" name="Freeform: Shape 47">
                    <a:extLst>
                      <a:ext uri="{FF2B5EF4-FFF2-40B4-BE49-F238E27FC236}">
                        <a16:creationId xmlns:a16="http://schemas.microsoft.com/office/drawing/2014/main" id="{0C648F64-E801-4A85-96B0-CD46E799642E}"/>
                      </a:ext>
                    </a:extLst>
                  </p:cNvPr>
                  <p:cNvSpPr/>
                  <p:nvPr/>
                </p:nvSpPr>
                <p:spPr>
                  <a:xfrm>
                    <a:off x="5991222" y="3290885"/>
                    <a:ext cx="419099" cy="38100"/>
                  </a:xfrm>
                  <a:custGeom>
                    <a:avLst/>
                    <a:gdLst>
                      <a:gd name="connsiteX0" fmla="*/ 0 w 419100"/>
                      <a:gd name="connsiteY0" fmla="*/ 0 h 38100"/>
                      <a:gd name="connsiteX1" fmla="*/ 419100 w 419100"/>
                      <a:gd name="connsiteY1" fmla="*/ 0 h 38100"/>
                      <a:gd name="connsiteX2" fmla="*/ 419100 w 419100"/>
                      <a:gd name="connsiteY2" fmla="*/ 38100 h 38100"/>
                      <a:gd name="connsiteX3" fmla="*/ 0 w 419100"/>
                      <a:gd name="connsiteY3" fmla="*/ 3810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38100">
                        <a:moveTo>
                          <a:pt x="0" y="0"/>
                        </a:moveTo>
                        <a:lnTo>
                          <a:pt x="419100" y="0"/>
                        </a:lnTo>
                        <a:lnTo>
                          <a:pt x="419100" y="38100"/>
                        </a:lnTo>
                        <a:lnTo>
                          <a:pt x="0" y="3810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69DD5461-46CE-4478-A6D9-298A63E163F4}"/>
                      </a:ext>
                    </a:extLst>
                  </p:cNvPr>
                  <p:cNvSpPr/>
                  <p:nvPr/>
                </p:nvSpPr>
                <p:spPr>
                  <a:xfrm>
                    <a:off x="5991222" y="3424236"/>
                    <a:ext cx="419099" cy="38100"/>
                  </a:xfrm>
                  <a:custGeom>
                    <a:avLst/>
                    <a:gdLst>
                      <a:gd name="connsiteX0" fmla="*/ 0 w 419100"/>
                      <a:gd name="connsiteY0" fmla="*/ 0 h 38100"/>
                      <a:gd name="connsiteX1" fmla="*/ 419100 w 419100"/>
                      <a:gd name="connsiteY1" fmla="*/ 0 h 38100"/>
                      <a:gd name="connsiteX2" fmla="*/ 419100 w 419100"/>
                      <a:gd name="connsiteY2" fmla="*/ 38100 h 38100"/>
                      <a:gd name="connsiteX3" fmla="*/ 0 w 419100"/>
                      <a:gd name="connsiteY3" fmla="*/ 3810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38100">
                        <a:moveTo>
                          <a:pt x="0" y="0"/>
                        </a:moveTo>
                        <a:lnTo>
                          <a:pt x="419100" y="0"/>
                        </a:lnTo>
                        <a:lnTo>
                          <a:pt x="419100" y="38100"/>
                        </a:lnTo>
                        <a:lnTo>
                          <a:pt x="0" y="3810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0" name="Freeform: Shape 49">
                    <a:extLst>
                      <a:ext uri="{FF2B5EF4-FFF2-40B4-BE49-F238E27FC236}">
                        <a16:creationId xmlns:a16="http://schemas.microsoft.com/office/drawing/2014/main" id="{6E0B32E7-48D4-4D49-B934-457248C31CFE}"/>
                      </a:ext>
                    </a:extLst>
                  </p:cNvPr>
                  <p:cNvSpPr/>
                  <p:nvPr/>
                </p:nvSpPr>
                <p:spPr>
                  <a:xfrm>
                    <a:off x="5991224" y="3557583"/>
                    <a:ext cx="419099" cy="38100"/>
                  </a:xfrm>
                  <a:custGeom>
                    <a:avLst/>
                    <a:gdLst>
                      <a:gd name="connsiteX0" fmla="*/ 0 w 419100"/>
                      <a:gd name="connsiteY0" fmla="*/ 0 h 38100"/>
                      <a:gd name="connsiteX1" fmla="*/ 419100 w 419100"/>
                      <a:gd name="connsiteY1" fmla="*/ 0 h 38100"/>
                      <a:gd name="connsiteX2" fmla="*/ 419100 w 419100"/>
                      <a:gd name="connsiteY2" fmla="*/ 38100 h 38100"/>
                      <a:gd name="connsiteX3" fmla="*/ 0 w 419100"/>
                      <a:gd name="connsiteY3" fmla="*/ 38100 h 38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419100" h="38100">
                        <a:moveTo>
                          <a:pt x="0" y="0"/>
                        </a:moveTo>
                        <a:lnTo>
                          <a:pt x="419100" y="0"/>
                        </a:lnTo>
                        <a:lnTo>
                          <a:pt x="419100" y="38100"/>
                        </a:lnTo>
                        <a:lnTo>
                          <a:pt x="0" y="3810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51" name="Freeform: Shape 50">
                    <a:extLst>
                      <a:ext uri="{FF2B5EF4-FFF2-40B4-BE49-F238E27FC236}">
                        <a16:creationId xmlns:a16="http://schemas.microsoft.com/office/drawing/2014/main" id="{E27199AA-6BB8-4DB6-A76A-5750111A0877}"/>
                      </a:ext>
                    </a:extLst>
                  </p:cNvPr>
                  <p:cNvSpPr/>
                  <p:nvPr/>
                </p:nvSpPr>
                <p:spPr>
                  <a:xfrm>
                    <a:off x="5626219" y="2853444"/>
                    <a:ext cx="446848" cy="460451"/>
                  </a:xfrm>
                  <a:custGeom>
                    <a:avLst/>
                    <a:gdLst>
                      <a:gd name="connsiteX0" fmla="*/ 402191 w 446849"/>
                      <a:gd name="connsiteY0" fmla="*/ 280186 h 460451"/>
                      <a:gd name="connsiteX1" fmla="*/ 446787 w 446849"/>
                      <a:gd name="connsiteY1" fmla="*/ 161133 h 460451"/>
                      <a:gd name="connsiteX2" fmla="*/ 276899 w 446849"/>
                      <a:gd name="connsiteY2" fmla="*/ 55 h 460451"/>
                      <a:gd name="connsiteX3" fmla="*/ 115050 w 446849"/>
                      <a:gd name="connsiteY3" fmla="*/ 169210 h 460451"/>
                      <a:gd name="connsiteX4" fmla="*/ 157408 w 446849"/>
                      <a:gd name="connsiteY4" fmla="*/ 276976 h 460451"/>
                      <a:gd name="connsiteX5" fmla="*/ 82970 w 446849"/>
                      <a:gd name="connsiteY5" fmla="*/ 309513 h 460451"/>
                      <a:gd name="connsiteX6" fmla="*/ 8237 w 446849"/>
                      <a:gd name="connsiteY6" fmla="*/ 389104 h 460451"/>
                      <a:gd name="connsiteX7" fmla="*/ 17 w 446849"/>
                      <a:gd name="connsiteY7" fmla="*/ 416155 h 460451"/>
                      <a:gd name="connsiteX8" fmla="*/ 45937 w 446849"/>
                      <a:gd name="connsiteY8" fmla="*/ 460437 h 460451"/>
                      <a:gd name="connsiteX9" fmla="*/ 72531 w 446849"/>
                      <a:gd name="connsiteY9" fmla="*/ 450798 h 460451"/>
                      <a:gd name="connsiteX10" fmla="*/ 148007 w 446849"/>
                      <a:gd name="connsiteY10" fmla="*/ 371245 h 460451"/>
                      <a:gd name="connsiteX11" fmla="*/ 176639 w 446849"/>
                      <a:gd name="connsiteY11" fmla="*/ 295854 h 460451"/>
                      <a:gd name="connsiteX12" fmla="*/ 285729 w 446849"/>
                      <a:gd name="connsiteY12" fmla="*/ 332507 h 460451"/>
                      <a:gd name="connsiteX13" fmla="*/ 402191 w 446849"/>
                      <a:gd name="connsiteY13" fmla="*/ 280186 h 460451"/>
                      <a:gd name="connsiteX14" fmla="*/ 210957 w 446849"/>
                      <a:gd name="connsiteY14" fmla="*/ 240476 h 460451"/>
                      <a:gd name="connsiteX15" fmla="*/ 179201 w 446849"/>
                      <a:gd name="connsiteY15" fmla="*/ 168219 h 460451"/>
                      <a:gd name="connsiteX16" fmla="*/ 278613 w 446849"/>
                      <a:gd name="connsiteY16" fmla="*/ 64149 h 460451"/>
                      <a:gd name="connsiteX17" fmla="*/ 382703 w 446849"/>
                      <a:gd name="connsiteY17" fmla="*/ 162828 h 460451"/>
                      <a:gd name="connsiteX18" fmla="*/ 284014 w 446849"/>
                      <a:gd name="connsiteY18" fmla="*/ 268413 h 460451"/>
                      <a:gd name="connsiteX19" fmla="*/ 210957 w 446849"/>
                      <a:gd name="connsiteY19" fmla="*/ 240476 h 46045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</a:cxnLst>
                    <a:rect l="l" t="t" r="r" b="b"/>
                    <a:pathLst>
                      <a:path w="446849" h="460451">
                        <a:moveTo>
                          <a:pt x="402191" y="280186"/>
                        </a:moveTo>
                        <a:cubicBezTo>
                          <a:pt x="433395" y="247267"/>
                          <a:pt x="447930" y="204386"/>
                          <a:pt x="446787" y="161133"/>
                        </a:cubicBezTo>
                        <a:cubicBezTo>
                          <a:pt x="444425" y="71703"/>
                          <a:pt x="366367" y="-2316"/>
                          <a:pt x="276899" y="55"/>
                        </a:cubicBezTo>
                        <a:cubicBezTo>
                          <a:pt x="186716" y="2437"/>
                          <a:pt x="112659" y="78980"/>
                          <a:pt x="115050" y="169210"/>
                        </a:cubicBezTo>
                        <a:cubicBezTo>
                          <a:pt x="116079" y="207967"/>
                          <a:pt x="130471" y="246353"/>
                          <a:pt x="157408" y="276976"/>
                        </a:cubicBezTo>
                        <a:lnTo>
                          <a:pt x="82970" y="309513"/>
                        </a:lnTo>
                        <a:lnTo>
                          <a:pt x="8237" y="389104"/>
                        </a:lnTo>
                        <a:cubicBezTo>
                          <a:pt x="2465" y="396686"/>
                          <a:pt x="-240" y="406459"/>
                          <a:pt x="17" y="416155"/>
                        </a:cubicBezTo>
                        <a:cubicBezTo>
                          <a:pt x="645" y="439987"/>
                          <a:pt x="21343" y="461085"/>
                          <a:pt x="45937" y="460437"/>
                        </a:cubicBezTo>
                        <a:cubicBezTo>
                          <a:pt x="55624" y="460180"/>
                          <a:pt x="64491" y="456979"/>
                          <a:pt x="72531" y="450798"/>
                        </a:cubicBezTo>
                        <a:lnTo>
                          <a:pt x="148007" y="371245"/>
                        </a:lnTo>
                        <a:lnTo>
                          <a:pt x="176639" y="295854"/>
                        </a:lnTo>
                        <a:cubicBezTo>
                          <a:pt x="208633" y="321115"/>
                          <a:pt x="247000" y="333526"/>
                          <a:pt x="285729" y="332507"/>
                        </a:cubicBezTo>
                        <a:cubicBezTo>
                          <a:pt x="328239" y="331383"/>
                          <a:pt x="370292" y="313857"/>
                          <a:pt x="402191" y="280186"/>
                        </a:cubicBezTo>
                        <a:close/>
                        <a:moveTo>
                          <a:pt x="210957" y="240476"/>
                        </a:moveTo>
                        <a:cubicBezTo>
                          <a:pt x="190298" y="220912"/>
                          <a:pt x="179915" y="195051"/>
                          <a:pt x="179201" y="168219"/>
                        </a:cubicBezTo>
                        <a:cubicBezTo>
                          <a:pt x="177763" y="113813"/>
                          <a:pt x="222740" y="65616"/>
                          <a:pt x="278613" y="64149"/>
                        </a:cubicBezTo>
                        <a:cubicBezTo>
                          <a:pt x="333068" y="62711"/>
                          <a:pt x="381236" y="107697"/>
                          <a:pt x="382703" y="162828"/>
                        </a:cubicBezTo>
                        <a:cubicBezTo>
                          <a:pt x="384198" y="219502"/>
                          <a:pt x="339212" y="266955"/>
                          <a:pt x="284014" y="268413"/>
                        </a:cubicBezTo>
                        <a:cubicBezTo>
                          <a:pt x="257954" y="269108"/>
                          <a:pt x="231589" y="259345"/>
                          <a:pt x="210957" y="240476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70FDCAD5-FAD9-4375-9E1B-7B81C39C09BB}"/>
                </a:ext>
              </a:extLst>
            </p:cNvPr>
            <p:cNvGrpSpPr/>
            <p:nvPr/>
          </p:nvGrpSpPr>
          <p:grpSpPr>
            <a:xfrm>
              <a:off x="5106533" y="3468815"/>
              <a:ext cx="2748316" cy="769734"/>
              <a:chOff x="5106533" y="3269256"/>
              <a:chExt cx="2748316" cy="769734"/>
            </a:xfrm>
          </p:grpSpPr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988BF314-8C81-4317-ABE2-0E594640EF53}"/>
                  </a:ext>
                </a:extLst>
              </p:cNvPr>
              <p:cNvSpPr txBox="1"/>
              <p:nvPr/>
            </p:nvSpPr>
            <p:spPr>
              <a:xfrm>
                <a:off x="5900735" y="3300326"/>
                <a:ext cx="19541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Indication of short-term interest in all these stocks 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7EE09EE-18B2-46CB-957C-96A42E725AD5}"/>
                  </a:ext>
                </a:extLst>
              </p:cNvPr>
              <p:cNvGrpSpPr/>
              <p:nvPr/>
            </p:nvGrpSpPr>
            <p:grpSpPr>
              <a:xfrm>
                <a:off x="5106533" y="3269256"/>
                <a:ext cx="694140" cy="694138"/>
                <a:chOff x="7166861" y="3480399"/>
                <a:chExt cx="772228" cy="772226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1AD27C7D-E29A-45F8-A733-A4C17D9D282F}"/>
                    </a:ext>
                  </a:extLst>
                </p:cNvPr>
                <p:cNvGrpSpPr/>
                <p:nvPr/>
              </p:nvGrpSpPr>
              <p:grpSpPr>
                <a:xfrm>
                  <a:off x="7166861" y="3480399"/>
                  <a:ext cx="772228" cy="772226"/>
                  <a:chOff x="698359" y="2775502"/>
                  <a:chExt cx="1049033" cy="1049033"/>
                </a:xfrm>
              </p:grpSpPr>
              <p:sp>
                <p:nvSpPr>
                  <p:cNvPr id="43" name="Circle: Hollow 42">
                    <a:extLst>
                      <a:ext uri="{FF2B5EF4-FFF2-40B4-BE49-F238E27FC236}">
                        <a16:creationId xmlns:a16="http://schemas.microsoft.com/office/drawing/2014/main" id="{3564C2FB-AB48-4A3E-B244-1C5AE4381422}"/>
                      </a:ext>
                    </a:extLst>
                  </p:cNvPr>
                  <p:cNvSpPr/>
                  <p:nvPr/>
                </p:nvSpPr>
                <p:spPr>
                  <a:xfrm>
                    <a:off x="698359" y="2775502"/>
                    <a:ext cx="1049033" cy="1049033"/>
                  </a:xfrm>
                  <a:prstGeom prst="donut">
                    <a:avLst>
                      <a:gd name="adj" fmla="val 7909"/>
                    </a:avLst>
                  </a:prstGeom>
                  <a:solidFill>
                    <a:srgbClr val="22C4CB"/>
                  </a:solidFill>
                  <a:ln>
                    <a:noFill/>
                  </a:ln>
                  <a:effectLst>
                    <a:outerShdw blurRad="50800" dist="38100" dir="9600000" algn="tr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0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E9A03D34-E508-44F7-AB5E-5979DCB8BF3E}"/>
                      </a:ext>
                    </a:extLst>
                  </p:cNvPr>
                  <p:cNvSpPr/>
                  <p:nvPr/>
                </p:nvSpPr>
                <p:spPr>
                  <a:xfrm>
                    <a:off x="812656" y="2890771"/>
                    <a:ext cx="820438" cy="820438"/>
                  </a:xfrm>
                  <a:prstGeom prst="ellipse">
                    <a:avLst/>
                  </a:prstGeom>
                  <a:noFill/>
                  <a:ln w="9525">
                    <a:solidFill>
                      <a:srgbClr val="22C4CB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0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B7B121DA-DA8D-4FA4-833B-010DBB0D4879}"/>
                    </a:ext>
                  </a:extLst>
                </p:cNvPr>
                <p:cNvSpPr/>
                <p:nvPr/>
              </p:nvSpPr>
              <p:spPr>
                <a:xfrm>
                  <a:off x="7372664" y="3739009"/>
                  <a:ext cx="360622" cy="255005"/>
                </a:xfrm>
                <a:custGeom>
                  <a:avLst/>
                  <a:gdLst>
                    <a:gd name="connsiteX0" fmla="*/ 80103 w 188579"/>
                    <a:gd name="connsiteY0" fmla="*/ 119880 h 133350"/>
                    <a:gd name="connsiteX1" fmla="*/ 107044 w 188579"/>
                    <a:gd name="connsiteY1" fmla="*/ 119880 h 133350"/>
                    <a:gd name="connsiteX2" fmla="*/ 93574 w 188579"/>
                    <a:gd name="connsiteY2" fmla="*/ 133350 h 133350"/>
                    <a:gd name="connsiteX3" fmla="*/ 80103 w 188579"/>
                    <a:gd name="connsiteY3" fmla="*/ 119880 h 133350"/>
                    <a:gd name="connsiteX4" fmla="*/ 53163 w 188579"/>
                    <a:gd name="connsiteY4" fmla="*/ 92939 h 133350"/>
                    <a:gd name="connsiteX5" fmla="*/ 133985 w 188579"/>
                    <a:gd name="connsiteY5" fmla="*/ 92939 h 133350"/>
                    <a:gd name="connsiteX6" fmla="*/ 120514 w 188579"/>
                    <a:gd name="connsiteY6" fmla="*/ 106410 h 133350"/>
                    <a:gd name="connsiteX7" fmla="*/ 66633 w 188579"/>
                    <a:gd name="connsiteY7" fmla="*/ 106410 h 133350"/>
                    <a:gd name="connsiteX8" fmla="*/ 53163 w 188579"/>
                    <a:gd name="connsiteY8" fmla="*/ 92939 h 133350"/>
                    <a:gd name="connsiteX9" fmla="*/ 26222 w 188579"/>
                    <a:gd name="connsiteY9" fmla="*/ 65998 h 133350"/>
                    <a:gd name="connsiteX10" fmla="*/ 160926 w 188579"/>
                    <a:gd name="connsiteY10" fmla="*/ 65998 h 133350"/>
                    <a:gd name="connsiteX11" fmla="*/ 147456 w 188579"/>
                    <a:gd name="connsiteY11" fmla="*/ 79468 h 133350"/>
                    <a:gd name="connsiteX12" fmla="*/ 39692 w 188579"/>
                    <a:gd name="connsiteY12" fmla="*/ 79468 h 133350"/>
                    <a:gd name="connsiteX13" fmla="*/ 26222 w 188579"/>
                    <a:gd name="connsiteY13" fmla="*/ 65998 h 133350"/>
                    <a:gd name="connsiteX14" fmla="*/ 0 w 188579"/>
                    <a:gd name="connsiteY14" fmla="*/ 39776 h 133350"/>
                    <a:gd name="connsiteX15" fmla="*/ 714 w 188579"/>
                    <a:gd name="connsiteY15" fmla="*/ 39057 h 133350"/>
                    <a:gd name="connsiteX16" fmla="*/ 188580 w 188579"/>
                    <a:gd name="connsiteY16" fmla="*/ 38344 h 133350"/>
                    <a:gd name="connsiteX17" fmla="*/ 175110 w 188579"/>
                    <a:gd name="connsiteY17" fmla="*/ 51815 h 133350"/>
                    <a:gd name="connsiteX18" fmla="*/ 14184 w 188579"/>
                    <a:gd name="connsiteY18" fmla="*/ 52528 h 133350"/>
                    <a:gd name="connsiteX19" fmla="*/ 13471 w 188579"/>
                    <a:gd name="connsiteY19" fmla="*/ 53247 h 133350"/>
                    <a:gd name="connsiteX20" fmla="*/ 0 w 188579"/>
                    <a:gd name="connsiteY20" fmla="*/ 39776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188579" h="133350">
                      <a:moveTo>
                        <a:pt x="80103" y="119880"/>
                      </a:moveTo>
                      <a:cubicBezTo>
                        <a:pt x="87543" y="112440"/>
                        <a:pt x="99605" y="112440"/>
                        <a:pt x="107044" y="119880"/>
                      </a:cubicBezTo>
                      <a:lnTo>
                        <a:pt x="93574" y="133350"/>
                      </a:lnTo>
                      <a:lnTo>
                        <a:pt x="80103" y="119880"/>
                      </a:lnTo>
                      <a:close/>
                      <a:moveTo>
                        <a:pt x="53163" y="92939"/>
                      </a:moveTo>
                      <a:cubicBezTo>
                        <a:pt x="75481" y="70620"/>
                        <a:pt x="111666" y="70620"/>
                        <a:pt x="133985" y="92939"/>
                      </a:cubicBezTo>
                      <a:lnTo>
                        <a:pt x="120514" y="106410"/>
                      </a:lnTo>
                      <a:cubicBezTo>
                        <a:pt x="105636" y="91531"/>
                        <a:pt x="81512" y="91531"/>
                        <a:pt x="66633" y="106410"/>
                      </a:cubicBezTo>
                      <a:lnTo>
                        <a:pt x="53163" y="92939"/>
                      </a:lnTo>
                      <a:close/>
                      <a:moveTo>
                        <a:pt x="26222" y="65998"/>
                      </a:moveTo>
                      <a:cubicBezTo>
                        <a:pt x="63419" y="28801"/>
                        <a:pt x="123728" y="28801"/>
                        <a:pt x="160926" y="65998"/>
                      </a:cubicBezTo>
                      <a:lnTo>
                        <a:pt x="147456" y="79468"/>
                      </a:lnTo>
                      <a:cubicBezTo>
                        <a:pt x="117698" y="49711"/>
                        <a:pt x="69450" y="49711"/>
                        <a:pt x="39692" y="79468"/>
                      </a:cubicBezTo>
                      <a:lnTo>
                        <a:pt x="26222" y="65998"/>
                      </a:lnTo>
                      <a:close/>
                      <a:moveTo>
                        <a:pt x="0" y="39776"/>
                      </a:moveTo>
                      <a:cubicBezTo>
                        <a:pt x="237" y="39536"/>
                        <a:pt x="475" y="39296"/>
                        <a:pt x="714" y="39057"/>
                      </a:cubicBezTo>
                      <a:cubicBezTo>
                        <a:pt x="52551" y="-12780"/>
                        <a:pt x="136448" y="-13018"/>
                        <a:pt x="188580" y="38344"/>
                      </a:cubicBezTo>
                      <a:lnTo>
                        <a:pt x="175110" y="51815"/>
                      </a:lnTo>
                      <a:cubicBezTo>
                        <a:pt x="130417" y="7892"/>
                        <a:pt x="58582" y="8130"/>
                        <a:pt x="14184" y="52528"/>
                      </a:cubicBezTo>
                      <a:cubicBezTo>
                        <a:pt x="13945" y="52767"/>
                        <a:pt x="13707" y="53007"/>
                        <a:pt x="13471" y="53247"/>
                      </a:cubicBezTo>
                      <a:lnTo>
                        <a:pt x="0" y="39776"/>
                      </a:ln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800">
                    <a:defRPr/>
                  </a:pPr>
                  <a:endParaRPr lang="en-US" sz="1400">
                    <a:solidFill>
                      <a:prstClr val="black"/>
                    </a:solidFill>
                    <a:latin typeface="Calibri" panose="020F0502020204030204"/>
                  </a:endParaRPr>
                </a:p>
              </p:txBody>
            </p:sp>
          </p:grp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3E75F217-8725-40F4-AB45-EC3896D28AA2}"/>
                </a:ext>
              </a:extLst>
            </p:cNvPr>
            <p:cNvGrpSpPr/>
            <p:nvPr/>
          </p:nvGrpSpPr>
          <p:grpSpPr>
            <a:xfrm>
              <a:off x="5106533" y="4475823"/>
              <a:ext cx="2748316" cy="769734"/>
              <a:chOff x="5106533" y="4234507"/>
              <a:chExt cx="2748316" cy="769734"/>
            </a:xfrm>
          </p:grpSpPr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A077B98A-0031-4A1C-B5E1-57B92E65BC04}"/>
                  </a:ext>
                </a:extLst>
              </p:cNvPr>
              <p:cNvSpPr txBox="1"/>
              <p:nvPr/>
            </p:nvSpPr>
            <p:spPr>
              <a:xfrm>
                <a:off x="5900735" y="4265577"/>
                <a:ext cx="19541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General Stock market trend not included 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9E16365-62DC-4410-A8DE-FEC739E2B8F6}"/>
                  </a:ext>
                </a:extLst>
              </p:cNvPr>
              <p:cNvGrpSpPr/>
              <p:nvPr/>
            </p:nvGrpSpPr>
            <p:grpSpPr>
              <a:xfrm>
                <a:off x="5106533" y="4234507"/>
                <a:ext cx="694140" cy="694138"/>
                <a:chOff x="7166861" y="4554237"/>
                <a:chExt cx="772228" cy="772226"/>
              </a:xfrm>
            </p:grpSpPr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EE6FF1F5-B21B-4B30-96E4-EAE7EBEB514B}"/>
                    </a:ext>
                  </a:extLst>
                </p:cNvPr>
                <p:cNvGrpSpPr/>
                <p:nvPr/>
              </p:nvGrpSpPr>
              <p:grpSpPr>
                <a:xfrm>
                  <a:off x="7166861" y="4554237"/>
                  <a:ext cx="772228" cy="772226"/>
                  <a:chOff x="698359" y="2775502"/>
                  <a:chExt cx="1049033" cy="1049033"/>
                </a:xfrm>
              </p:grpSpPr>
              <p:sp>
                <p:nvSpPr>
                  <p:cNvPr id="39" name="Circle: Hollow 38">
                    <a:extLst>
                      <a:ext uri="{FF2B5EF4-FFF2-40B4-BE49-F238E27FC236}">
                        <a16:creationId xmlns:a16="http://schemas.microsoft.com/office/drawing/2014/main" id="{47DE406B-78DC-4C00-AECC-50D28F22601B}"/>
                      </a:ext>
                    </a:extLst>
                  </p:cNvPr>
                  <p:cNvSpPr/>
                  <p:nvPr/>
                </p:nvSpPr>
                <p:spPr>
                  <a:xfrm>
                    <a:off x="698359" y="2775502"/>
                    <a:ext cx="1049033" cy="1049033"/>
                  </a:xfrm>
                  <a:prstGeom prst="donut">
                    <a:avLst>
                      <a:gd name="adj" fmla="val 7909"/>
                    </a:avLst>
                  </a:prstGeom>
                  <a:solidFill>
                    <a:srgbClr val="2091BC"/>
                  </a:solidFill>
                  <a:ln>
                    <a:noFill/>
                  </a:ln>
                  <a:effectLst>
                    <a:outerShdw blurRad="50800" dist="38100" dir="9600000" algn="tr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0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27BE2634-06EA-4F21-A16F-411B8106A304}"/>
                      </a:ext>
                    </a:extLst>
                  </p:cNvPr>
                  <p:cNvSpPr/>
                  <p:nvPr/>
                </p:nvSpPr>
                <p:spPr>
                  <a:xfrm>
                    <a:off x="812656" y="2890771"/>
                    <a:ext cx="820438" cy="820438"/>
                  </a:xfrm>
                  <a:prstGeom prst="ellipse">
                    <a:avLst/>
                  </a:prstGeom>
                  <a:noFill/>
                  <a:ln w="9525">
                    <a:solidFill>
                      <a:srgbClr val="2091BC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6CEE1F4-FA19-488D-8350-61DE5F907C5F}"/>
                    </a:ext>
                  </a:extLst>
                </p:cNvPr>
                <p:cNvGrpSpPr/>
                <p:nvPr/>
              </p:nvGrpSpPr>
              <p:grpSpPr>
                <a:xfrm>
                  <a:off x="7407767" y="4767843"/>
                  <a:ext cx="290415" cy="345014"/>
                  <a:chOff x="7750851" y="2524126"/>
                  <a:chExt cx="508329" cy="603896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35" name="Freeform: Shape 34">
                    <a:extLst>
                      <a:ext uri="{FF2B5EF4-FFF2-40B4-BE49-F238E27FC236}">
                        <a16:creationId xmlns:a16="http://schemas.microsoft.com/office/drawing/2014/main" id="{937830C8-4C10-4F1A-ACFC-201862B1241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894219" y="2763060"/>
                    <a:ext cx="603896" cy="126027"/>
                  </a:xfrm>
                  <a:custGeom>
                    <a:avLst/>
                    <a:gdLst>
                      <a:gd name="connsiteX0" fmla="*/ 19467 w 876306"/>
                      <a:gd name="connsiteY0" fmla="*/ 5 h 182876"/>
                      <a:gd name="connsiteX1" fmla="*/ 38105 w 876306"/>
                      <a:gd name="connsiteY1" fmla="*/ 19463 h 182876"/>
                      <a:gd name="connsiteX2" fmla="*/ 38105 w 876306"/>
                      <a:gd name="connsiteY2" fmla="*/ 144776 h 182876"/>
                      <a:gd name="connsiteX3" fmla="*/ 129783 w 876306"/>
                      <a:gd name="connsiteY3" fmla="*/ 144776 h 182876"/>
                      <a:gd name="connsiteX4" fmla="*/ 129783 w 876306"/>
                      <a:gd name="connsiteY4" fmla="*/ 81971 h 182876"/>
                      <a:gd name="connsiteX5" fmla="*/ 146451 w 876306"/>
                      <a:gd name="connsiteY5" fmla="*/ 62623 h 182876"/>
                      <a:gd name="connsiteX6" fmla="*/ 149281 w 876306"/>
                      <a:gd name="connsiteY6" fmla="*/ 62478 h 182876"/>
                      <a:gd name="connsiteX7" fmla="*/ 167883 w 876306"/>
                      <a:gd name="connsiteY7" fmla="*/ 81971 h 182876"/>
                      <a:gd name="connsiteX8" fmla="*/ 167883 w 876306"/>
                      <a:gd name="connsiteY8" fmla="*/ 144776 h 182876"/>
                      <a:gd name="connsiteX9" fmla="*/ 269384 w 876306"/>
                      <a:gd name="connsiteY9" fmla="*/ 144776 h 182876"/>
                      <a:gd name="connsiteX10" fmla="*/ 269384 w 876306"/>
                      <a:gd name="connsiteY10" fmla="*/ 67386 h 182876"/>
                      <a:gd name="connsiteX11" fmla="*/ 269384 w 876306"/>
                      <a:gd name="connsiteY11" fmla="*/ 67385 h 182876"/>
                      <a:gd name="connsiteX12" fmla="*/ 288136 w 876306"/>
                      <a:gd name="connsiteY12" fmla="*/ 48038 h 182876"/>
                      <a:gd name="connsiteX13" fmla="*/ 288732 w 876306"/>
                      <a:gd name="connsiteY13" fmla="*/ 48038 h 182876"/>
                      <a:gd name="connsiteX14" fmla="*/ 307484 w 876306"/>
                      <a:gd name="connsiteY14" fmla="*/ 67386 h 182876"/>
                      <a:gd name="connsiteX15" fmla="*/ 307484 w 876306"/>
                      <a:gd name="connsiteY15" fmla="*/ 144776 h 182876"/>
                      <a:gd name="connsiteX16" fmla="*/ 419105 w 876306"/>
                      <a:gd name="connsiteY16" fmla="*/ 144776 h 182876"/>
                      <a:gd name="connsiteX17" fmla="*/ 419105 w 876306"/>
                      <a:gd name="connsiteY17" fmla="*/ 81971 h 182876"/>
                      <a:gd name="connsiteX18" fmla="*/ 436071 w 876306"/>
                      <a:gd name="connsiteY18" fmla="*/ 62623 h 182876"/>
                      <a:gd name="connsiteX19" fmla="*/ 438567 w 876306"/>
                      <a:gd name="connsiteY19" fmla="*/ 62513 h 182876"/>
                      <a:gd name="connsiteX20" fmla="*/ 457205 w 876306"/>
                      <a:gd name="connsiteY20" fmla="*/ 81971 h 182876"/>
                      <a:gd name="connsiteX21" fmla="*/ 457205 w 876306"/>
                      <a:gd name="connsiteY21" fmla="*/ 144776 h 182876"/>
                      <a:gd name="connsiteX22" fmla="*/ 568826 w 876306"/>
                      <a:gd name="connsiteY22" fmla="*/ 144776 h 182876"/>
                      <a:gd name="connsiteX23" fmla="*/ 568826 w 876306"/>
                      <a:gd name="connsiteY23" fmla="*/ 67386 h 182876"/>
                      <a:gd name="connsiteX24" fmla="*/ 568826 w 876306"/>
                      <a:gd name="connsiteY24" fmla="*/ 67385 h 182876"/>
                      <a:gd name="connsiteX25" fmla="*/ 587578 w 876306"/>
                      <a:gd name="connsiteY25" fmla="*/ 48038 h 182876"/>
                      <a:gd name="connsiteX26" fmla="*/ 588174 w 876306"/>
                      <a:gd name="connsiteY26" fmla="*/ 48038 h 182876"/>
                      <a:gd name="connsiteX27" fmla="*/ 606926 w 876306"/>
                      <a:gd name="connsiteY27" fmla="*/ 67386 h 182876"/>
                      <a:gd name="connsiteX28" fmla="*/ 606926 w 876306"/>
                      <a:gd name="connsiteY28" fmla="*/ 144776 h 182876"/>
                      <a:gd name="connsiteX29" fmla="*/ 708426 w 876306"/>
                      <a:gd name="connsiteY29" fmla="*/ 144776 h 182876"/>
                      <a:gd name="connsiteX30" fmla="*/ 708426 w 876306"/>
                      <a:gd name="connsiteY30" fmla="*/ 81971 h 182876"/>
                      <a:gd name="connsiteX31" fmla="*/ 725393 w 876306"/>
                      <a:gd name="connsiteY31" fmla="*/ 62623 h 182876"/>
                      <a:gd name="connsiteX32" fmla="*/ 727889 w 876306"/>
                      <a:gd name="connsiteY32" fmla="*/ 62513 h 182876"/>
                      <a:gd name="connsiteX33" fmla="*/ 746526 w 876306"/>
                      <a:gd name="connsiteY33" fmla="*/ 81971 h 182876"/>
                      <a:gd name="connsiteX34" fmla="*/ 746526 w 876306"/>
                      <a:gd name="connsiteY34" fmla="*/ 144776 h 182876"/>
                      <a:gd name="connsiteX35" fmla="*/ 838205 w 876306"/>
                      <a:gd name="connsiteY35" fmla="*/ 144776 h 182876"/>
                      <a:gd name="connsiteX36" fmla="*/ 838205 w 876306"/>
                      <a:gd name="connsiteY36" fmla="*/ 19463 h 182876"/>
                      <a:gd name="connsiteX37" fmla="*/ 838205 w 876306"/>
                      <a:gd name="connsiteY37" fmla="*/ 18924 h 182876"/>
                      <a:gd name="connsiteX38" fmla="*/ 857524 w 876306"/>
                      <a:gd name="connsiteY38" fmla="*/ 144 h 182876"/>
                      <a:gd name="connsiteX39" fmla="*/ 876305 w 876306"/>
                      <a:gd name="connsiteY39" fmla="*/ 19463 h 182876"/>
                      <a:gd name="connsiteX40" fmla="*/ 876305 w 876306"/>
                      <a:gd name="connsiteY40" fmla="*/ 163826 h 182876"/>
                      <a:gd name="connsiteX41" fmla="*/ 857255 w 876306"/>
                      <a:gd name="connsiteY41" fmla="*/ 182876 h 182876"/>
                      <a:gd name="connsiteX42" fmla="*/ 19055 w 876306"/>
                      <a:gd name="connsiteY42" fmla="*/ 182876 h 182876"/>
                      <a:gd name="connsiteX43" fmla="*/ 5 w 876306"/>
                      <a:gd name="connsiteY43" fmla="*/ 163826 h 182876"/>
                      <a:gd name="connsiteX44" fmla="*/ 5 w 876306"/>
                      <a:gd name="connsiteY44" fmla="*/ 19463 h 182876"/>
                      <a:gd name="connsiteX45" fmla="*/ 16971 w 876306"/>
                      <a:gd name="connsiteY45" fmla="*/ 115 h 182876"/>
                      <a:gd name="connsiteX46" fmla="*/ 19467 w 876306"/>
                      <a:gd name="connsiteY46" fmla="*/ 5 h 18287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</a:cxnLst>
                    <a:rect l="l" t="t" r="r" b="b"/>
                    <a:pathLst>
                      <a:path w="876306" h="182876">
                        <a:moveTo>
                          <a:pt x="19467" y="5"/>
                        </a:moveTo>
                        <a:cubicBezTo>
                          <a:pt x="29987" y="232"/>
                          <a:pt x="38331" y="8943"/>
                          <a:pt x="38105" y="19463"/>
                        </a:cubicBezTo>
                        <a:lnTo>
                          <a:pt x="38105" y="144776"/>
                        </a:lnTo>
                        <a:lnTo>
                          <a:pt x="129783" y="144776"/>
                        </a:lnTo>
                        <a:lnTo>
                          <a:pt x="129783" y="81971"/>
                        </a:lnTo>
                        <a:cubicBezTo>
                          <a:pt x="129554" y="72201"/>
                          <a:pt x="136755" y="63843"/>
                          <a:pt x="146451" y="62623"/>
                        </a:cubicBezTo>
                        <a:cubicBezTo>
                          <a:pt x="147390" y="62505"/>
                          <a:pt x="148336" y="62456"/>
                          <a:pt x="149281" y="62478"/>
                        </a:cubicBezTo>
                        <a:cubicBezTo>
                          <a:pt x="159801" y="62725"/>
                          <a:pt x="168128" y="71452"/>
                          <a:pt x="167883" y="81971"/>
                        </a:cubicBezTo>
                        <a:lnTo>
                          <a:pt x="167883" y="144776"/>
                        </a:lnTo>
                        <a:lnTo>
                          <a:pt x="269384" y="144776"/>
                        </a:lnTo>
                        <a:lnTo>
                          <a:pt x="269384" y="67386"/>
                        </a:lnTo>
                        <a:lnTo>
                          <a:pt x="269384" y="67385"/>
                        </a:lnTo>
                        <a:cubicBezTo>
                          <a:pt x="269219" y="56864"/>
                          <a:pt x="277615" y="48202"/>
                          <a:pt x="288136" y="48038"/>
                        </a:cubicBezTo>
                        <a:cubicBezTo>
                          <a:pt x="288335" y="48035"/>
                          <a:pt x="288533" y="48035"/>
                          <a:pt x="288732" y="48038"/>
                        </a:cubicBezTo>
                        <a:cubicBezTo>
                          <a:pt x="299252" y="48202"/>
                          <a:pt x="307648" y="56865"/>
                          <a:pt x="307484" y="67386"/>
                        </a:cubicBezTo>
                        <a:lnTo>
                          <a:pt x="307484" y="144776"/>
                        </a:lnTo>
                        <a:lnTo>
                          <a:pt x="419105" y="144776"/>
                        </a:lnTo>
                        <a:lnTo>
                          <a:pt x="419105" y="81971"/>
                        </a:lnTo>
                        <a:cubicBezTo>
                          <a:pt x="418892" y="72100"/>
                          <a:pt x="426257" y="63701"/>
                          <a:pt x="436071" y="62623"/>
                        </a:cubicBezTo>
                        <a:cubicBezTo>
                          <a:pt x="436900" y="62532"/>
                          <a:pt x="437734" y="62496"/>
                          <a:pt x="438567" y="62513"/>
                        </a:cubicBezTo>
                        <a:cubicBezTo>
                          <a:pt x="449087" y="62739"/>
                          <a:pt x="457431" y="71451"/>
                          <a:pt x="457205" y="81971"/>
                        </a:cubicBezTo>
                        <a:lnTo>
                          <a:pt x="457205" y="144776"/>
                        </a:lnTo>
                        <a:lnTo>
                          <a:pt x="568826" y="144776"/>
                        </a:lnTo>
                        <a:lnTo>
                          <a:pt x="568826" y="67386"/>
                        </a:lnTo>
                        <a:lnTo>
                          <a:pt x="568826" y="67385"/>
                        </a:lnTo>
                        <a:cubicBezTo>
                          <a:pt x="568661" y="56864"/>
                          <a:pt x="577058" y="48202"/>
                          <a:pt x="587578" y="48038"/>
                        </a:cubicBezTo>
                        <a:cubicBezTo>
                          <a:pt x="587777" y="48035"/>
                          <a:pt x="587975" y="48035"/>
                          <a:pt x="588174" y="48038"/>
                        </a:cubicBezTo>
                        <a:cubicBezTo>
                          <a:pt x="598695" y="48202"/>
                          <a:pt x="607090" y="56865"/>
                          <a:pt x="606926" y="67386"/>
                        </a:cubicBezTo>
                        <a:lnTo>
                          <a:pt x="606926" y="144776"/>
                        </a:lnTo>
                        <a:lnTo>
                          <a:pt x="708426" y="144776"/>
                        </a:lnTo>
                        <a:lnTo>
                          <a:pt x="708426" y="81971"/>
                        </a:lnTo>
                        <a:cubicBezTo>
                          <a:pt x="708214" y="72100"/>
                          <a:pt x="715579" y="63701"/>
                          <a:pt x="725393" y="62623"/>
                        </a:cubicBezTo>
                        <a:cubicBezTo>
                          <a:pt x="726222" y="62532"/>
                          <a:pt x="727056" y="62496"/>
                          <a:pt x="727889" y="62513"/>
                        </a:cubicBezTo>
                        <a:cubicBezTo>
                          <a:pt x="738409" y="62739"/>
                          <a:pt x="746753" y="71451"/>
                          <a:pt x="746526" y="81971"/>
                        </a:cubicBezTo>
                        <a:lnTo>
                          <a:pt x="746526" y="144776"/>
                        </a:lnTo>
                        <a:lnTo>
                          <a:pt x="838205" y="144776"/>
                        </a:lnTo>
                        <a:lnTo>
                          <a:pt x="838205" y="19463"/>
                        </a:lnTo>
                        <a:cubicBezTo>
                          <a:pt x="838202" y="19283"/>
                          <a:pt x="838202" y="19104"/>
                          <a:pt x="838205" y="18924"/>
                        </a:cubicBezTo>
                        <a:cubicBezTo>
                          <a:pt x="838353" y="8404"/>
                          <a:pt x="847003" y="-5"/>
                          <a:pt x="857524" y="144"/>
                        </a:cubicBezTo>
                        <a:cubicBezTo>
                          <a:pt x="868045" y="292"/>
                          <a:pt x="876453" y="8942"/>
                          <a:pt x="876305" y="19463"/>
                        </a:cubicBezTo>
                        <a:lnTo>
                          <a:pt x="876305" y="163826"/>
                        </a:lnTo>
                        <a:cubicBezTo>
                          <a:pt x="876304" y="174347"/>
                          <a:pt x="867775" y="182875"/>
                          <a:pt x="857255" y="182876"/>
                        </a:cubicBezTo>
                        <a:lnTo>
                          <a:pt x="19055" y="182876"/>
                        </a:lnTo>
                        <a:cubicBezTo>
                          <a:pt x="8534" y="182875"/>
                          <a:pt x="6" y="174347"/>
                          <a:pt x="5" y="163826"/>
                        </a:cubicBezTo>
                        <a:lnTo>
                          <a:pt x="5" y="19463"/>
                        </a:lnTo>
                        <a:cubicBezTo>
                          <a:pt x="-208" y="9592"/>
                          <a:pt x="7157" y="1194"/>
                          <a:pt x="16971" y="115"/>
                        </a:cubicBezTo>
                        <a:cubicBezTo>
                          <a:pt x="17800" y="24"/>
                          <a:pt x="18634" y="-12"/>
                          <a:pt x="19467" y="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rtlCol="0" anchor="ctr">
                    <a:noAutofit/>
                  </a:bodyPr>
                  <a:lstStyle/>
                  <a:p>
                    <a:pPr algn="ctr" defTabSz="685800">
                      <a:defRPr/>
                    </a:pPr>
                    <a:endParaRPr lang="en-US" sz="140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grpSp>
                <p:nvGrpSpPr>
                  <p:cNvPr id="36" name="Group 35">
                    <a:extLst>
                      <a:ext uri="{FF2B5EF4-FFF2-40B4-BE49-F238E27FC236}">
                        <a16:creationId xmlns:a16="http://schemas.microsoft.com/office/drawing/2014/main" id="{0C5C70F5-D2F4-4E17-A64C-36FE70226F6D}"/>
                      </a:ext>
                    </a:extLst>
                  </p:cNvPr>
                  <p:cNvGrpSpPr/>
                  <p:nvPr/>
                </p:nvGrpSpPr>
                <p:grpSpPr>
                  <a:xfrm>
                    <a:off x="7750851" y="2663962"/>
                    <a:ext cx="332441" cy="332440"/>
                    <a:chOff x="6152548" y="1626685"/>
                    <a:chExt cx="482400" cy="482400"/>
                  </a:xfrm>
                  <a:grpFill/>
                </p:grpSpPr>
                <p:sp>
                  <p:nvSpPr>
                    <p:cNvPr id="37" name="Teardrop 36">
                      <a:extLst>
                        <a:ext uri="{FF2B5EF4-FFF2-40B4-BE49-F238E27FC236}">
                          <a16:creationId xmlns:a16="http://schemas.microsoft.com/office/drawing/2014/main" id="{B971B134-539E-42D0-B6B1-71B0BFEC46AC}"/>
                        </a:ext>
                      </a:extLst>
                    </p:cNvPr>
                    <p:cNvSpPr/>
                    <p:nvPr/>
                  </p:nvSpPr>
                  <p:spPr>
                    <a:xfrm rot="18910666">
                      <a:off x="6152548" y="1626685"/>
                      <a:ext cx="482400" cy="482400"/>
                    </a:xfrm>
                    <a:prstGeom prst="teardrop">
                      <a:avLst/>
                    </a:prstGeom>
                    <a:solidFill>
                      <a:schemeClr val="bg1"/>
                    </a:solidFill>
                    <a:ln w="3810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defTabSz="685800">
                        <a:defRPr/>
                      </a:pPr>
                      <a:endParaRPr lang="en-US" sz="140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  <p:sp>
                  <p:nvSpPr>
                    <p:cNvPr id="38" name="Freeform: Shape 37">
                      <a:extLst>
                        <a:ext uri="{FF2B5EF4-FFF2-40B4-BE49-F238E27FC236}">
                          <a16:creationId xmlns:a16="http://schemas.microsoft.com/office/drawing/2014/main" id="{3E8F58FB-5CC7-45A7-B276-8EC6E1AA90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152548" y="1821399"/>
                      <a:ext cx="482400" cy="287685"/>
                    </a:xfrm>
                    <a:custGeom>
                      <a:avLst/>
                      <a:gdLst>
                        <a:gd name="connsiteX0" fmla="*/ 4529 w 482400"/>
                        <a:gd name="connsiteY0" fmla="*/ 0 h 287685"/>
                        <a:gd name="connsiteX1" fmla="*/ 477789 w 482400"/>
                        <a:gd name="connsiteY1" fmla="*/ 0 h 287685"/>
                        <a:gd name="connsiteX2" fmla="*/ 478127 w 482400"/>
                        <a:gd name="connsiteY2" fmla="*/ 1153 h 287685"/>
                        <a:gd name="connsiteX3" fmla="*/ 411224 w 482400"/>
                        <a:gd name="connsiteY3" fmla="*/ 217569 h 287685"/>
                        <a:gd name="connsiteX4" fmla="*/ 70118 w 482400"/>
                        <a:gd name="connsiteY4" fmla="*/ 216510 h 287685"/>
                        <a:gd name="connsiteX5" fmla="*/ 2 w 482400"/>
                        <a:gd name="connsiteY5" fmla="*/ 45738 h 287685"/>
                        <a:gd name="connsiteX6" fmla="*/ 4529 w 482400"/>
                        <a:gd name="connsiteY6" fmla="*/ 0 h 28768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482400" h="287685">
                          <a:moveTo>
                            <a:pt x="4529" y="0"/>
                          </a:moveTo>
                          <a:lnTo>
                            <a:pt x="477789" y="0"/>
                          </a:lnTo>
                          <a:lnTo>
                            <a:pt x="478127" y="1153"/>
                          </a:lnTo>
                          <a:cubicBezTo>
                            <a:pt x="492609" y="77216"/>
                            <a:pt x="470279" y="158880"/>
                            <a:pt x="411224" y="217569"/>
                          </a:cubicBezTo>
                          <a:cubicBezTo>
                            <a:pt x="316738" y="311470"/>
                            <a:pt x="164019" y="310996"/>
                            <a:pt x="70118" y="216510"/>
                          </a:cubicBezTo>
                          <a:cubicBezTo>
                            <a:pt x="23167" y="169267"/>
                            <a:pt x="-190" y="107466"/>
                            <a:pt x="2" y="45738"/>
                          </a:cubicBezTo>
                          <a:lnTo>
                            <a:pt x="4529" y="0"/>
                          </a:lnTo>
                          <a:close/>
                        </a:path>
                      </a:pathLst>
                    </a:custGeom>
                    <a:solidFill>
                      <a:schemeClr val="tx1">
                        <a:lumMod val="50000"/>
                        <a:lumOff val="50000"/>
                      </a:schemeClr>
                    </a:solidFill>
                    <a:ln>
                      <a:noFill/>
                    </a:ln>
                    <a:effectLst/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wrap="square" rtlCol="0" anchor="ctr">
                      <a:noAutofit/>
                    </a:bodyPr>
                    <a:lstStyle/>
                    <a:p>
                      <a:pPr algn="ctr" defTabSz="685800">
                        <a:defRPr/>
                      </a:pPr>
                      <a:endParaRPr lang="en-US" sz="1400">
                        <a:solidFill>
                          <a:prstClr val="white"/>
                        </a:solidFill>
                        <a:latin typeface="Calibri" panose="020F0502020204030204"/>
                      </a:endParaRPr>
                    </a:p>
                  </p:txBody>
                </p:sp>
              </p:grpSp>
            </p:grpSp>
          </p:grp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502AF1F6-742D-4584-B903-6E661C58482D}"/>
                </a:ext>
              </a:extLst>
            </p:cNvPr>
            <p:cNvGrpSpPr/>
            <p:nvPr/>
          </p:nvGrpSpPr>
          <p:grpSpPr>
            <a:xfrm>
              <a:off x="5106533" y="5482830"/>
              <a:ext cx="2748316" cy="769734"/>
              <a:chOff x="5106533" y="5166307"/>
              <a:chExt cx="2748316" cy="769734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280C753-DFB4-4A8D-84D5-00F33C775B0D}"/>
                  </a:ext>
                </a:extLst>
              </p:cNvPr>
              <p:cNvSpPr txBox="1"/>
              <p:nvPr/>
            </p:nvSpPr>
            <p:spPr>
              <a:xfrm>
                <a:off x="5900735" y="5197377"/>
                <a:ext cx="195411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General Automotive market trend not included 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B6B0D1F9-F41B-40A2-B704-A641EFB16176}"/>
                  </a:ext>
                </a:extLst>
              </p:cNvPr>
              <p:cNvGrpSpPr/>
              <p:nvPr/>
            </p:nvGrpSpPr>
            <p:grpSpPr>
              <a:xfrm>
                <a:off x="5106533" y="5166307"/>
                <a:ext cx="694140" cy="694138"/>
                <a:chOff x="7166861" y="5590861"/>
                <a:chExt cx="772228" cy="772226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592AC76C-DEBB-40F4-8B21-A22234A56C64}"/>
                    </a:ext>
                  </a:extLst>
                </p:cNvPr>
                <p:cNvGrpSpPr/>
                <p:nvPr/>
              </p:nvGrpSpPr>
              <p:grpSpPr>
                <a:xfrm>
                  <a:off x="7166861" y="5590861"/>
                  <a:ext cx="772228" cy="772226"/>
                  <a:chOff x="698359" y="2775502"/>
                  <a:chExt cx="1049033" cy="1049033"/>
                </a:xfrm>
              </p:grpSpPr>
              <p:sp>
                <p:nvSpPr>
                  <p:cNvPr id="31" name="Circle: Hollow 30">
                    <a:extLst>
                      <a:ext uri="{FF2B5EF4-FFF2-40B4-BE49-F238E27FC236}">
                        <a16:creationId xmlns:a16="http://schemas.microsoft.com/office/drawing/2014/main" id="{448C4C93-8A36-40DD-967E-AEF51F8025D4}"/>
                      </a:ext>
                    </a:extLst>
                  </p:cNvPr>
                  <p:cNvSpPr/>
                  <p:nvPr/>
                </p:nvSpPr>
                <p:spPr>
                  <a:xfrm>
                    <a:off x="698359" y="2775502"/>
                    <a:ext cx="1049033" cy="1049033"/>
                  </a:xfrm>
                  <a:prstGeom prst="donut">
                    <a:avLst>
                      <a:gd name="adj" fmla="val 7909"/>
                    </a:avLst>
                  </a:prstGeom>
                  <a:solidFill>
                    <a:srgbClr val="03395D"/>
                  </a:solidFill>
                  <a:ln>
                    <a:noFill/>
                  </a:ln>
                  <a:effectLst>
                    <a:outerShdw blurRad="50800" dist="38100" dir="9600000" algn="tr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0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ABF41448-43FE-4C79-91AB-63EB625C23F9}"/>
                      </a:ext>
                    </a:extLst>
                  </p:cNvPr>
                  <p:cNvSpPr/>
                  <p:nvPr/>
                </p:nvSpPr>
                <p:spPr>
                  <a:xfrm>
                    <a:off x="812656" y="2890771"/>
                    <a:ext cx="820438" cy="820438"/>
                  </a:xfrm>
                  <a:prstGeom prst="ellipse">
                    <a:avLst/>
                  </a:prstGeom>
                  <a:noFill/>
                  <a:ln w="9525">
                    <a:solidFill>
                      <a:srgbClr val="03395D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28" name="Graphic 61">
                  <a:extLst>
                    <a:ext uri="{FF2B5EF4-FFF2-40B4-BE49-F238E27FC236}">
                      <a16:creationId xmlns:a16="http://schemas.microsoft.com/office/drawing/2014/main" id="{4560FC4C-9531-407B-B5CC-9130968F5259}"/>
                    </a:ext>
                  </a:extLst>
                </p:cNvPr>
                <p:cNvGrpSpPr/>
                <p:nvPr/>
              </p:nvGrpSpPr>
              <p:grpSpPr>
                <a:xfrm>
                  <a:off x="7359358" y="5783358"/>
                  <a:ext cx="387233" cy="387232"/>
                  <a:chOff x="5953125" y="3248025"/>
                  <a:chExt cx="285750" cy="285750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29" name="Freeform: Shape 28">
                    <a:extLst>
                      <a:ext uri="{FF2B5EF4-FFF2-40B4-BE49-F238E27FC236}">
                        <a16:creationId xmlns:a16="http://schemas.microsoft.com/office/drawing/2014/main" id="{223B5097-5B24-4098-8A51-282D296EA0F3}"/>
                      </a:ext>
                    </a:extLst>
                  </p:cNvPr>
                  <p:cNvSpPr/>
                  <p:nvPr/>
                </p:nvSpPr>
                <p:spPr>
                  <a:xfrm>
                    <a:off x="5953125" y="3248025"/>
                    <a:ext cx="285750" cy="285750"/>
                  </a:xfrm>
                  <a:custGeom>
                    <a:avLst/>
                    <a:gdLst>
                      <a:gd name="connsiteX0" fmla="*/ 142875 w 285750"/>
                      <a:gd name="connsiteY0" fmla="*/ 0 h 285750"/>
                      <a:gd name="connsiteX1" fmla="*/ 0 w 285750"/>
                      <a:gd name="connsiteY1" fmla="*/ 142875 h 285750"/>
                      <a:gd name="connsiteX2" fmla="*/ 142875 w 285750"/>
                      <a:gd name="connsiteY2" fmla="*/ 285750 h 285750"/>
                      <a:gd name="connsiteX3" fmla="*/ 285750 w 285750"/>
                      <a:gd name="connsiteY3" fmla="*/ 142875 h 285750"/>
                      <a:gd name="connsiteX4" fmla="*/ 142875 w 285750"/>
                      <a:gd name="connsiteY4" fmla="*/ 0 h 285750"/>
                      <a:gd name="connsiteX5" fmla="*/ 142875 w 285750"/>
                      <a:gd name="connsiteY5" fmla="*/ 266700 h 285750"/>
                      <a:gd name="connsiteX6" fmla="*/ 19050 w 285750"/>
                      <a:gd name="connsiteY6" fmla="*/ 142875 h 285750"/>
                      <a:gd name="connsiteX7" fmla="*/ 142875 w 285750"/>
                      <a:gd name="connsiteY7" fmla="*/ 19050 h 285750"/>
                      <a:gd name="connsiteX8" fmla="*/ 266700 w 285750"/>
                      <a:gd name="connsiteY8" fmla="*/ 142875 h 285750"/>
                      <a:gd name="connsiteX9" fmla="*/ 142875 w 285750"/>
                      <a:gd name="connsiteY9" fmla="*/ 266700 h 2857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85750" h="285750">
                        <a:moveTo>
                          <a:pt x="142875" y="0"/>
                        </a:moveTo>
                        <a:cubicBezTo>
                          <a:pt x="63967" y="0"/>
                          <a:pt x="0" y="63967"/>
                          <a:pt x="0" y="142875"/>
                        </a:cubicBezTo>
                        <a:cubicBezTo>
                          <a:pt x="0" y="221783"/>
                          <a:pt x="63967" y="285750"/>
                          <a:pt x="142875" y="285750"/>
                        </a:cubicBezTo>
                        <a:cubicBezTo>
                          <a:pt x="221783" y="285750"/>
                          <a:pt x="285750" y="221783"/>
                          <a:pt x="285750" y="142875"/>
                        </a:cubicBezTo>
                        <a:cubicBezTo>
                          <a:pt x="285750" y="63967"/>
                          <a:pt x="221783" y="0"/>
                          <a:pt x="142875" y="0"/>
                        </a:cubicBezTo>
                        <a:close/>
                        <a:moveTo>
                          <a:pt x="142875" y="266700"/>
                        </a:moveTo>
                        <a:cubicBezTo>
                          <a:pt x="74488" y="266700"/>
                          <a:pt x="19050" y="211262"/>
                          <a:pt x="19050" y="142875"/>
                        </a:cubicBezTo>
                        <a:cubicBezTo>
                          <a:pt x="19050" y="74488"/>
                          <a:pt x="74488" y="19050"/>
                          <a:pt x="142875" y="19050"/>
                        </a:cubicBezTo>
                        <a:cubicBezTo>
                          <a:pt x="211262" y="19050"/>
                          <a:pt x="266700" y="74488"/>
                          <a:pt x="266700" y="142875"/>
                        </a:cubicBezTo>
                        <a:cubicBezTo>
                          <a:pt x="266700" y="211262"/>
                          <a:pt x="211262" y="266700"/>
                          <a:pt x="142875" y="266700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 dirty="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30" name="Freeform: Shape 29">
                    <a:extLst>
                      <a:ext uri="{FF2B5EF4-FFF2-40B4-BE49-F238E27FC236}">
                        <a16:creationId xmlns:a16="http://schemas.microsoft.com/office/drawing/2014/main" id="{4ED31986-C3D2-4F4C-AF5D-B132DB3454BF}"/>
                      </a:ext>
                    </a:extLst>
                  </p:cNvPr>
                  <p:cNvSpPr/>
                  <p:nvPr/>
                </p:nvSpPr>
                <p:spPr>
                  <a:xfrm>
                    <a:off x="6029286" y="3324169"/>
                    <a:ext cx="133444" cy="133444"/>
                  </a:xfrm>
                  <a:custGeom>
                    <a:avLst/>
                    <a:gdLst>
                      <a:gd name="connsiteX0" fmla="*/ 130627 w 133444"/>
                      <a:gd name="connsiteY0" fmla="*/ 2817 h 133444"/>
                      <a:gd name="connsiteX1" fmla="*/ 117156 w 133444"/>
                      <a:gd name="connsiteY1" fmla="*/ 2762 h 133444"/>
                      <a:gd name="connsiteX2" fmla="*/ 117101 w 133444"/>
                      <a:gd name="connsiteY2" fmla="*/ 2817 h 133444"/>
                      <a:gd name="connsiteX3" fmla="*/ 66714 w 133444"/>
                      <a:gd name="connsiteY3" fmla="*/ 53300 h 133444"/>
                      <a:gd name="connsiteX4" fmla="*/ 16327 w 133444"/>
                      <a:gd name="connsiteY4" fmla="*/ 2817 h 133444"/>
                      <a:gd name="connsiteX5" fmla="*/ 2801 w 133444"/>
                      <a:gd name="connsiteY5" fmla="*/ 2817 h 133444"/>
                      <a:gd name="connsiteX6" fmla="*/ 2801 w 133444"/>
                      <a:gd name="connsiteY6" fmla="*/ 16343 h 133444"/>
                      <a:gd name="connsiteX7" fmla="*/ 53284 w 133444"/>
                      <a:gd name="connsiteY7" fmla="*/ 66730 h 133444"/>
                      <a:gd name="connsiteX8" fmla="*/ 2801 w 133444"/>
                      <a:gd name="connsiteY8" fmla="*/ 117117 h 133444"/>
                      <a:gd name="connsiteX9" fmla="*/ 2801 w 133444"/>
                      <a:gd name="connsiteY9" fmla="*/ 130643 h 133444"/>
                      <a:gd name="connsiteX10" fmla="*/ 16327 w 133444"/>
                      <a:gd name="connsiteY10" fmla="*/ 130643 h 133444"/>
                      <a:gd name="connsiteX11" fmla="*/ 66714 w 133444"/>
                      <a:gd name="connsiteY11" fmla="*/ 80160 h 133444"/>
                      <a:gd name="connsiteX12" fmla="*/ 117101 w 133444"/>
                      <a:gd name="connsiteY12" fmla="*/ 130643 h 133444"/>
                      <a:gd name="connsiteX13" fmla="*/ 130627 w 133444"/>
                      <a:gd name="connsiteY13" fmla="*/ 130643 h 133444"/>
                      <a:gd name="connsiteX14" fmla="*/ 130627 w 133444"/>
                      <a:gd name="connsiteY14" fmla="*/ 117117 h 133444"/>
                      <a:gd name="connsiteX15" fmla="*/ 80144 w 133444"/>
                      <a:gd name="connsiteY15" fmla="*/ 66730 h 133444"/>
                      <a:gd name="connsiteX16" fmla="*/ 130627 w 133444"/>
                      <a:gd name="connsiteY16" fmla="*/ 16343 h 133444"/>
                      <a:gd name="connsiteX17" fmla="*/ 130682 w 133444"/>
                      <a:gd name="connsiteY17" fmla="*/ 2873 h 133444"/>
                      <a:gd name="connsiteX18" fmla="*/ 130627 w 133444"/>
                      <a:gd name="connsiteY18" fmla="*/ 2817 h 13344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133444" h="133444">
                        <a:moveTo>
                          <a:pt x="130627" y="2817"/>
                        </a:moveTo>
                        <a:cubicBezTo>
                          <a:pt x="126922" y="-917"/>
                          <a:pt x="120891" y="-942"/>
                          <a:pt x="117156" y="2762"/>
                        </a:cubicBezTo>
                        <a:cubicBezTo>
                          <a:pt x="117138" y="2781"/>
                          <a:pt x="117119" y="2799"/>
                          <a:pt x="117101" y="2817"/>
                        </a:cubicBezTo>
                        <a:lnTo>
                          <a:pt x="66714" y="53300"/>
                        </a:lnTo>
                        <a:lnTo>
                          <a:pt x="16327" y="2817"/>
                        </a:lnTo>
                        <a:cubicBezTo>
                          <a:pt x="12592" y="-917"/>
                          <a:pt x="6536" y="-917"/>
                          <a:pt x="2801" y="2817"/>
                        </a:cubicBezTo>
                        <a:cubicBezTo>
                          <a:pt x="-934" y="6552"/>
                          <a:pt x="-934" y="12608"/>
                          <a:pt x="2801" y="16343"/>
                        </a:cubicBezTo>
                        <a:lnTo>
                          <a:pt x="53284" y="66730"/>
                        </a:lnTo>
                        <a:lnTo>
                          <a:pt x="2801" y="117117"/>
                        </a:lnTo>
                        <a:cubicBezTo>
                          <a:pt x="-934" y="120852"/>
                          <a:pt x="-934" y="126908"/>
                          <a:pt x="2801" y="130643"/>
                        </a:cubicBezTo>
                        <a:cubicBezTo>
                          <a:pt x="6536" y="134378"/>
                          <a:pt x="12592" y="134378"/>
                          <a:pt x="16327" y="130643"/>
                        </a:cubicBezTo>
                        <a:lnTo>
                          <a:pt x="66714" y="80160"/>
                        </a:lnTo>
                        <a:lnTo>
                          <a:pt x="117101" y="130643"/>
                        </a:lnTo>
                        <a:cubicBezTo>
                          <a:pt x="120836" y="134378"/>
                          <a:pt x="126892" y="134378"/>
                          <a:pt x="130627" y="130643"/>
                        </a:cubicBezTo>
                        <a:cubicBezTo>
                          <a:pt x="134361" y="126908"/>
                          <a:pt x="134361" y="120852"/>
                          <a:pt x="130627" y="117117"/>
                        </a:cubicBezTo>
                        <a:lnTo>
                          <a:pt x="80144" y="66730"/>
                        </a:lnTo>
                        <a:lnTo>
                          <a:pt x="130627" y="16343"/>
                        </a:lnTo>
                        <a:cubicBezTo>
                          <a:pt x="134361" y="12639"/>
                          <a:pt x="134386" y="6608"/>
                          <a:pt x="130682" y="2873"/>
                        </a:cubicBezTo>
                        <a:cubicBezTo>
                          <a:pt x="130664" y="2854"/>
                          <a:pt x="130645" y="2836"/>
                          <a:pt x="130627" y="281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D1A8A50E-F0DC-445D-BC7D-164DF2CADB3A}"/>
                </a:ext>
              </a:extLst>
            </p:cNvPr>
            <p:cNvGrpSpPr/>
            <p:nvPr/>
          </p:nvGrpSpPr>
          <p:grpSpPr>
            <a:xfrm>
              <a:off x="5106532" y="2461809"/>
              <a:ext cx="3512408" cy="769733"/>
              <a:chOff x="5106532" y="2343111"/>
              <a:chExt cx="3512408" cy="769733"/>
            </a:xfrm>
          </p:grpSpPr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BA768A21-8F98-4865-ADC8-1B9F7C2926F2}"/>
                  </a:ext>
                </a:extLst>
              </p:cNvPr>
              <p:cNvSpPr txBox="1"/>
              <p:nvPr/>
            </p:nvSpPr>
            <p:spPr>
              <a:xfrm>
                <a:off x="5900736" y="2374180"/>
                <a:ext cx="2718204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>
                  <a:defRPr/>
                </a:pPr>
                <a:r>
                  <a:rPr lang="en-US" sz="1400" b="1" dirty="0">
                    <a:solidFill>
                      <a:prstClr val="black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Previous Short-term trend was currently up for all the EV stocks as well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CC3F940-1EDF-42E5-B2AE-E282A7C991E0}"/>
                  </a:ext>
                </a:extLst>
              </p:cNvPr>
              <p:cNvGrpSpPr/>
              <p:nvPr/>
            </p:nvGrpSpPr>
            <p:grpSpPr>
              <a:xfrm>
                <a:off x="5106532" y="2343111"/>
                <a:ext cx="694138" cy="694136"/>
                <a:chOff x="7166860" y="2450066"/>
                <a:chExt cx="772226" cy="77222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28791574-9C67-461D-9687-FEE5C980092D}"/>
                    </a:ext>
                  </a:extLst>
                </p:cNvPr>
                <p:cNvGrpSpPr/>
                <p:nvPr/>
              </p:nvGrpSpPr>
              <p:grpSpPr>
                <a:xfrm>
                  <a:off x="7166860" y="2450066"/>
                  <a:ext cx="772226" cy="772224"/>
                  <a:chOff x="698359" y="2775502"/>
                  <a:chExt cx="1049033" cy="1049033"/>
                </a:xfrm>
              </p:grpSpPr>
              <p:sp>
                <p:nvSpPr>
                  <p:cNvPr id="25" name="Circle: Hollow 24">
                    <a:extLst>
                      <a:ext uri="{FF2B5EF4-FFF2-40B4-BE49-F238E27FC236}">
                        <a16:creationId xmlns:a16="http://schemas.microsoft.com/office/drawing/2014/main" id="{14B5F0B0-D657-4AAA-A208-3AD1A60B221B}"/>
                      </a:ext>
                    </a:extLst>
                  </p:cNvPr>
                  <p:cNvSpPr/>
                  <p:nvPr/>
                </p:nvSpPr>
                <p:spPr>
                  <a:xfrm>
                    <a:off x="698359" y="2775502"/>
                    <a:ext cx="1049033" cy="1049033"/>
                  </a:xfrm>
                  <a:prstGeom prst="donut">
                    <a:avLst>
                      <a:gd name="adj" fmla="val 7909"/>
                    </a:avLst>
                  </a:prstGeom>
                  <a:solidFill>
                    <a:srgbClr val="24CA92"/>
                  </a:solidFill>
                  <a:ln>
                    <a:noFill/>
                  </a:ln>
                  <a:effectLst>
                    <a:outerShdw blurRad="50800" dist="38100" dir="9600000" algn="tr" rotWithShape="0">
                      <a:prstClr val="black">
                        <a:alpha val="2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050" dirty="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6" name="Oval 25">
                    <a:extLst>
                      <a:ext uri="{FF2B5EF4-FFF2-40B4-BE49-F238E27FC236}">
                        <a16:creationId xmlns:a16="http://schemas.microsoft.com/office/drawing/2014/main" id="{FFA54244-361F-45D4-A3EB-54EA9A094C1D}"/>
                      </a:ext>
                    </a:extLst>
                  </p:cNvPr>
                  <p:cNvSpPr/>
                  <p:nvPr/>
                </p:nvSpPr>
                <p:spPr>
                  <a:xfrm>
                    <a:off x="812656" y="2890771"/>
                    <a:ext cx="820438" cy="820438"/>
                  </a:xfrm>
                  <a:prstGeom prst="ellipse">
                    <a:avLst/>
                  </a:prstGeom>
                  <a:noFill/>
                  <a:ln w="9525">
                    <a:solidFill>
                      <a:srgbClr val="24CA9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050">
                      <a:solidFill>
                        <a:prstClr val="white"/>
                      </a:solidFill>
                      <a:latin typeface="Calibri" panose="020F0502020204030204"/>
                    </a:endParaRPr>
                  </a:p>
                </p:txBody>
              </p:sp>
            </p:grpSp>
            <p:grpSp>
              <p:nvGrpSpPr>
                <p:cNvPr id="20" name="Graphic 45">
                  <a:extLst>
                    <a:ext uri="{FF2B5EF4-FFF2-40B4-BE49-F238E27FC236}">
                      <a16:creationId xmlns:a16="http://schemas.microsoft.com/office/drawing/2014/main" id="{8F533074-5132-44C1-B25B-287C09F04B7B}"/>
                    </a:ext>
                  </a:extLst>
                </p:cNvPr>
                <p:cNvGrpSpPr/>
                <p:nvPr/>
              </p:nvGrpSpPr>
              <p:grpSpPr>
                <a:xfrm>
                  <a:off x="7418572" y="2639691"/>
                  <a:ext cx="268800" cy="392974"/>
                  <a:chOff x="4897441" y="1066800"/>
                  <a:chExt cx="2397608" cy="3505200"/>
                </a:xfrm>
                <a:solidFill>
                  <a:schemeClr val="tx1">
                    <a:lumMod val="50000"/>
                    <a:lumOff val="50000"/>
                  </a:schemeClr>
                </a:solidFill>
              </p:grpSpPr>
              <p:sp>
                <p:nvSpPr>
                  <p:cNvPr id="21" name="Freeform: Shape 20">
                    <a:extLst>
                      <a:ext uri="{FF2B5EF4-FFF2-40B4-BE49-F238E27FC236}">
                        <a16:creationId xmlns:a16="http://schemas.microsoft.com/office/drawing/2014/main" id="{FC9877A9-8895-450C-B3A4-0E22D293EB72}"/>
                      </a:ext>
                    </a:extLst>
                  </p:cNvPr>
                  <p:cNvSpPr/>
                  <p:nvPr/>
                </p:nvSpPr>
                <p:spPr>
                  <a:xfrm>
                    <a:off x="5070829" y="1833062"/>
                    <a:ext cx="2051012" cy="2738937"/>
                  </a:xfrm>
                  <a:custGeom>
                    <a:avLst/>
                    <a:gdLst>
                      <a:gd name="connsiteX0" fmla="*/ 1709065 w 2051012"/>
                      <a:gd name="connsiteY0" fmla="*/ 258628 h 2738937"/>
                      <a:gd name="connsiteX1" fmla="*/ 906108 w 2051012"/>
                      <a:gd name="connsiteY1" fmla="*/ 7168 h 2738937"/>
                      <a:gd name="connsiteX2" fmla="*/ 5995 w 2051012"/>
                      <a:gd name="connsiteY2" fmla="*/ 915853 h 2738937"/>
                      <a:gd name="connsiteX3" fmla="*/ 370803 w 2051012"/>
                      <a:gd name="connsiteY3" fmla="*/ 1808345 h 2738937"/>
                      <a:gd name="connsiteX4" fmla="*/ 483198 w 2051012"/>
                      <a:gd name="connsiteY4" fmla="*/ 2035993 h 2738937"/>
                      <a:gd name="connsiteX5" fmla="*/ 483198 w 2051012"/>
                      <a:gd name="connsiteY5" fmla="*/ 2049328 h 2738937"/>
                      <a:gd name="connsiteX6" fmla="*/ 483198 w 2051012"/>
                      <a:gd name="connsiteY6" fmla="*/ 2056948 h 2738937"/>
                      <a:gd name="connsiteX7" fmla="*/ 483198 w 2051012"/>
                      <a:gd name="connsiteY7" fmla="*/ 2415088 h 2738937"/>
                      <a:gd name="connsiteX8" fmla="*/ 803238 w 2051012"/>
                      <a:gd name="connsiteY8" fmla="*/ 2738938 h 2738937"/>
                      <a:gd name="connsiteX9" fmla="*/ 1247103 w 2051012"/>
                      <a:gd name="connsiteY9" fmla="*/ 2738938 h 2738937"/>
                      <a:gd name="connsiteX10" fmla="*/ 1569048 w 2051012"/>
                      <a:gd name="connsiteY10" fmla="*/ 2415088 h 2738937"/>
                      <a:gd name="connsiteX11" fmla="*/ 1569048 w 2051012"/>
                      <a:gd name="connsiteY11" fmla="*/ 2055995 h 2738937"/>
                      <a:gd name="connsiteX12" fmla="*/ 1569048 w 2051012"/>
                      <a:gd name="connsiteY12" fmla="*/ 2049328 h 2738937"/>
                      <a:gd name="connsiteX13" fmla="*/ 1673823 w 2051012"/>
                      <a:gd name="connsiteY13" fmla="*/ 1821681 h 2738937"/>
                      <a:gd name="connsiteX14" fmla="*/ 2051013 w 2051012"/>
                      <a:gd name="connsiteY14" fmla="*/ 1025391 h 2738937"/>
                      <a:gd name="connsiteX15" fmla="*/ 1709065 w 2051012"/>
                      <a:gd name="connsiteY15" fmla="*/ 258628 h 2738937"/>
                      <a:gd name="connsiteX16" fmla="*/ 1301395 w 2051012"/>
                      <a:gd name="connsiteY16" fmla="*/ 2415088 h 2738937"/>
                      <a:gd name="connsiteX17" fmla="*/ 1246150 w 2051012"/>
                      <a:gd name="connsiteY17" fmla="*/ 2472238 h 2738937"/>
                      <a:gd name="connsiteX18" fmla="*/ 802285 w 2051012"/>
                      <a:gd name="connsiteY18" fmla="*/ 2472238 h 2738937"/>
                      <a:gd name="connsiteX19" fmla="*/ 748945 w 2051012"/>
                      <a:gd name="connsiteY19" fmla="*/ 2415088 h 2738937"/>
                      <a:gd name="connsiteX20" fmla="*/ 748945 w 2051012"/>
                      <a:gd name="connsiteY20" fmla="*/ 2186488 h 2738937"/>
                      <a:gd name="connsiteX21" fmla="*/ 1301395 w 2051012"/>
                      <a:gd name="connsiteY21" fmla="*/ 2186488 h 2738937"/>
                      <a:gd name="connsiteX22" fmla="*/ 1301395 w 2051012"/>
                      <a:gd name="connsiteY22" fmla="*/ 2415088 h 2738937"/>
                      <a:gd name="connsiteX23" fmla="*/ 1502373 w 2051012"/>
                      <a:gd name="connsiteY23" fmla="*/ 1616893 h 2738937"/>
                      <a:gd name="connsiteX24" fmla="*/ 1500468 w 2051012"/>
                      <a:gd name="connsiteY24" fmla="*/ 1616893 h 2738937"/>
                      <a:gd name="connsiteX25" fmla="*/ 1317588 w 2051012"/>
                      <a:gd name="connsiteY25" fmla="*/ 1919788 h 2738937"/>
                      <a:gd name="connsiteX26" fmla="*/ 732753 w 2051012"/>
                      <a:gd name="connsiteY26" fmla="*/ 1919788 h 2738937"/>
                      <a:gd name="connsiteX27" fmla="*/ 540348 w 2051012"/>
                      <a:gd name="connsiteY27" fmla="*/ 1602606 h 2738937"/>
                      <a:gd name="connsiteX28" fmla="*/ 537490 w 2051012"/>
                      <a:gd name="connsiteY28" fmla="*/ 1600701 h 2738937"/>
                      <a:gd name="connsiteX29" fmla="*/ 269838 w 2051012"/>
                      <a:gd name="connsiteY29" fmla="*/ 942523 h 2738937"/>
                      <a:gd name="connsiteX30" fmla="*/ 269838 w 2051012"/>
                      <a:gd name="connsiteY30" fmla="*/ 941571 h 2738937"/>
                      <a:gd name="connsiteX31" fmla="*/ 935635 w 2051012"/>
                      <a:gd name="connsiteY31" fmla="*/ 271010 h 2738937"/>
                      <a:gd name="connsiteX32" fmla="*/ 1530948 w 2051012"/>
                      <a:gd name="connsiteY32" fmla="*/ 456748 h 2738937"/>
                      <a:gd name="connsiteX33" fmla="*/ 1784313 w 2051012"/>
                      <a:gd name="connsiteY33" fmla="*/ 1024438 h 2738937"/>
                      <a:gd name="connsiteX34" fmla="*/ 1502373 w 2051012"/>
                      <a:gd name="connsiteY34" fmla="*/ 1616893 h 27389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</a:cxnLst>
                    <a:rect l="l" t="t" r="r" b="b"/>
                    <a:pathLst>
                      <a:path w="2051012" h="2738937">
                        <a:moveTo>
                          <a:pt x="1709065" y="258628"/>
                        </a:moveTo>
                        <a:cubicBezTo>
                          <a:pt x="1489038" y="62413"/>
                          <a:pt x="1204240" y="-27122"/>
                          <a:pt x="906108" y="7168"/>
                        </a:cubicBezTo>
                        <a:cubicBezTo>
                          <a:pt x="431763" y="62413"/>
                          <a:pt x="52668" y="444366"/>
                          <a:pt x="5995" y="915853"/>
                        </a:cubicBezTo>
                        <a:cubicBezTo>
                          <a:pt x="-31152" y="1258753"/>
                          <a:pt x="106008" y="1592128"/>
                          <a:pt x="370803" y="1808345"/>
                        </a:cubicBezTo>
                        <a:cubicBezTo>
                          <a:pt x="442240" y="1870258"/>
                          <a:pt x="483198" y="1950268"/>
                          <a:pt x="483198" y="2035993"/>
                        </a:cubicBezTo>
                        <a:lnTo>
                          <a:pt x="483198" y="2049328"/>
                        </a:lnTo>
                        <a:lnTo>
                          <a:pt x="483198" y="2056948"/>
                        </a:lnTo>
                        <a:lnTo>
                          <a:pt x="483198" y="2415088"/>
                        </a:lnTo>
                        <a:cubicBezTo>
                          <a:pt x="483198" y="2593206"/>
                          <a:pt x="625120" y="2738938"/>
                          <a:pt x="803238" y="2738938"/>
                        </a:cubicBezTo>
                        <a:lnTo>
                          <a:pt x="1247103" y="2738938"/>
                        </a:lnTo>
                        <a:cubicBezTo>
                          <a:pt x="1425220" y="2738938"/>
                          <a:pt x="1569048" y="2593206"/>
                          <a:pt x="1569048" y="2415088"/>
                        </a:cubicBezTo>
                        <a:lnTo>
                          <a:pt x="1569048" y="2055995"/>
                        </a:lnTo>
                        <a:lnTo>
                          <a:pt x="1569048" y="2049328"/>
                        </a:lnTo>
                        <a:cubicBezTo>
                          <a:pt x="1569048" y="1962651"/>
                          <a:pt x="1609053" y="1877878"/>
                          <a:pt x="1673823" y="1821681"/>
                        </a:cubicBezTo>
                        <a:cubicBezTo>
                          <a:pt x="1913853" y="1622608"/>
                          <a:pt x="2051013" y="1333048"/>
                          <a:pt x="2051013" y="1025391"/>
                        </a:cubicBezTo>
                        <a:cubicBezTo>
                          <a:pt x="2050060" y="732021"/>
                          <a:pt x="1926235" y="452938"/>
                          <a:pt x="1709065" y="258628"/>
                        </a:cubicBezTo>
                        <a:close/>
                        <a:moveTo>
                          <a:pt x="1301395" y="2415088"/>
                        </a:moveTo>
                        <a:cubicBezTo>
                          <a:pt x="1301395" y="2446520"/>
                          <a:pt x="1277583" y="2472238"/>
                          <a:pt x="1246150" y="2472238"/>
                        </a:cubicBezTo>
                        <a:lnTo>
                          <a:pt x="802285" y="2472238"/>
                        </a:lnTo>
                        <a:cubicBezTo>
                          <a:pt x="770853" y="2472238"/>
                          <a:pt x="748945" y="2446520"/>
                          <a:pt x="748945" y="2415088"/>
                        </a:cubicBezTo>
                        <a:lnTo>
                          <a:pt x="748945" y="2186488"/>
                        </a:lnTo>
                        <a:lnTo>
                          <a:pt x="1301395" y="2186488"/>
                        </a:lnTo>
                        <a:lnTo>
                          <a:pt x="1301395" y="2415088"/>
                        </a:lnTo>
                        <a:close/>
                        <a:moveTo>
                          <a:pt x="1502373" y="1616893"/>
                        </a:moveTo>
                        <a:cubicBezTo>
                          <a:pt x="1501420" y="1617845"/>
                          <a:pt x="1501420" y="1616893"/>
                          <a:pt x="1500468" y="1616893"/>
                        </a:cubicBezTo>
                        <a:cubicBezTo>
                          <a:pt x="1409028" y="1694998"/>
                          <a:pt x="1344258" y="1805488"/>
                          <a:pt x="1317588" y="1919788"/>
                        </a:cubicBezTo>
                        <a:lnTo>
                          <a:pt x="732753" y="1919788"/>
                        </a:lnTo>
                        <a:cubicBezTo>
                          <a:pt x="707035" y="1805488"/>
                          <a:pt x="639408" y="1688331"/>
                          <a:pt x="540348" y="1602606"/>
                        </a:cubicBezTo>
                        <a:cubicBezTo>
                          <a:pt x="539395" y="1601653"/>
                          <a:pt x="538443" y="1601653"/>
                          <a:pt x="537490" y="1600701"/>
                        </a:cubicBezTo>
                        <a:cubicBezTo>
                          <a:pt x="339370" y="1439728"/>
                          <a:pt x="242215" y="1199698"/>
                          <a:pt x="269838" y="942523"/>
                        </a:cubicBezTo>
                        <a:lnTo>
                          <a:pt x="269838" y="941571"/>
                        </a:lnTo>
                        <a:cubicBezTo>
                          <a:pt x="305080" y="593908"/>
                          <a:pt x="585115" y="311968"/>
                          <a:pt x="935635" y="271010"/>
                        </a:cubicBezTo>
                        <a:cubicBezTo>
                          <a:pt x="1156615" y="246245"/>
                          <a:pt x="1368070" y="311968"/>
                          <a:pt x="1530948" y="456748"/>
                        </a:cubicBezTo>
                        <a:cubicBezTo>
                          <a:pt x="1691920" y="600575"/>
                          <a:pt x="1784313" y="807268"/>
                          <a:pt x="1784313" y="1024438"/>
                        </a:cubicBezTo>
                        <a:cubicBezTo>
                          <a:pt x="1784313" y="1253038"/>
                          <a:pt x="1681443" y="1468303"/>
                          <a:pt x="1502373" y="1616893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2" name="Freeform: Shape 21">
                    <a:extLst>
                      <a:ext uri="{FF2B5EF4-FFF2-40B4-BE49-F238E27FC236}">
                        <a16:creationId xmlns:a16="http://schemas.microsoft.com/office/drawing/2014/main" id="{C0569FDC-5D56-41AC-AAC6-93B1E44FA470}"/>
                      </a:ext>
                    </a:extLst>
                  </p:cNvPr>
                  <p:cNvSpPr/>
                  <p:nvPr/>
                </p:nvSpPr>
                <p:spPr>
                  <a:xfrm>
                    <a:off x="5962650" y="1066800"/>
                    <a:ext cx="266700" cy="657225"/>
                  </a:xfrm>
                  <a:custGeom>
                    <a:avLst/>
                    <a:gdLst>
                      <a:gd name="connsiteX0" fmla="*/ 0 w 266700"/>
                      <a:gd name="connsiteY0" fmla="*/ 0 h 657225"/>
                      <a:gd name="connsiteX1" fmla="*/ 266700 w 266700"/>
                      <a:gd name="connsiteY1" fmla="*/ 0 h 657225"/>
                      <a:gd name="connsiteX2" fmla="*/ 266700 w 266700"/>
                      <a:gd name="connsiteY2" fmla="*/ 657225 h 657225"/>
                      <a:gd name="connsiteX3" fmla="*/ 0 w 266700"/>
                      <a:gd name="connsiteY3" fmla="*/ 657225 h 657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700" h="657225">
                        <a:moveTo>
                          <a:pt x="0" y="0"/>
                        </a:moveTo>
                        <a:lnTo>
                          <a:pt x="266700" y="0"/>
                        </a:lnTo>
                        <a:lnTo>
                          <a:pt x="266700" y="657225"/>
                        </a:lnTo>
                        <a:lnTo>
                          <a:pt x="0" y="657225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C47AFBB7-C20A-43AF-8D46-CF9BABCFBF71}"/>
                      </a:ext>
                    </a:extLst>
                  </p:cNvPr>
                  <p:cNvSpPr/>
                  <p:nvPr/>
                </p:nvSpPr>
                <p:spPr>
                  <a:xfrm rot="-2853681">
                    <a:off x="6615170" y="1477247"/>
                    <a:ext cx="694372" cy="266699"/>
                  </a:xfrm>
                  <a:custGeom>
                    <a:avLst/>
                    <a:gdLst>
                      <a:gd name="connsiteX0" fmla="*/ 0 w 694372"/>
                      <a:gd name="connsiteY0" fmla="*/ 0 h 266699"/>
                      <a:gd name="connsiteX1" fmla="*/ 694372 w 694372"/>
                      <a:gd name="connsiteY1" fmla="*/ 0 h 266699"/>
                      <a:gd name="connsiteX2" fmla="*/ 694372 w 694372"/>
                      <a:gd name="connsiteY2" fmla="*/ 266700 h 266699"/>
                      <a:gd name="connsiteX3" fmla="*/ 0 w 694372"/>
                      <a:gd name="connsiteY3" fmla="*/ 266700 h 26669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694372" h="266699">
                        <a:moveTo>
                          <a:pt x="0" y="0"/>
                        </a:moveTo>
                        <a:lnTo>
                          <a:pt x="694372" y="0"/>
                        </a:lnTo>
                        <a:lnTo>
                          <a:pt x="694372" y="266700"/>
                        </a:lnTo>
                        <a:lnTo>
                          <a:pt x="0" y="266700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FC119463-9484-406E-AF74-0D4E2EB9DF40}"/>
                      </a:ext>
                    </a:extLst>
                  </p:cNvPr>
                  <p:cNvSpPr/>
                  <p:nvPr/>
                </p:nvSpPr>
                <p:spPr>
                  <a:xfrm rot="-2546319">
                    <a:off x="5096785" y="1262714"/>
                    <a:ext cx="266699" cy="694372"/>
                  </a:xfrm>
                  <a:custGeom>
                    <a:avLst/>
                    <a:gdLst>
                      <a:gd name="connsiteX0" fmla="*/ 0 w 266699"/>
                      <a:gd name="connsiteY0" fmla="*/ 0 h 694372"/>
                      <a:gd name="connsiteX1" fmla="*/ 266700 w 266699"/>
                      <a:gd name="connsiteY1" fmla="*/ 0 h 694372"/>
                      <a:gd name="connsiteX2" fmla="*/ 266700 w 266699"/>
                      <a:gd name="connsiteY2" fmla="*/ 694372 h 694372"/>
                      <a:gd name="connsiteX3" fmla="*/ 0 w 266699"/>
                      <a:gd name="connsiteY3" fmla="*/ 694372 h 69437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266699" h="694372">
                        <a:moveTo>
                          <a:pt x="0" y="0"/>
                        </a:moveTo>
                        <a:lnTo>
                          <a:pt x="266700" y="0"/>
                        </a:lnTo>
                        <a:lnTo>
                          <a:pt x="266700" y="694372"/>
                        </a:lnTo>
                        <a:lnTo>
                          <a:pt x="0" y="694372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400">
                      <a:solidFill>
                        <a:prstClr val="black"/>
                      </a:solidFill>
                      <a:latin typeface="Calibri" panose="020F0502020204030204"/>
                    </a:endParaRPr>
                  </a:p>
                </p:txBody>
              </p:sp>
            </p:grpSp>
          </p:grpSp>
        </p:grp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347E393-986C-4C88-AF63-24C34824A33E}"/>
              </a:ext>
            </a:extLst>
          </p:cNvPr>
          <p:cNvGrpSpPr/>
          <p:nvPr/>
        </p:nvGrpSpPr>
        <p:grpSpPr>
          <a:xfrm>
            <a:off x="0" y="0"/>
            <a:ext cx="9144000" cy="725562"/>
            <a:chOff x="0" y="857251"/>
            <a:chExt cx="9144000" cy="5961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840C411-F1C9-4FA6-B3E1-A2548B0E1930}"/>
                </a:ext>
              </a:extLst>
            </p:cNvPr>
            <p:cNvSpPr/>
            <p:nvPr/>
          </p:nvSpPr>
          <p:spPr>
            <a:xfrm>
              <a:off x="0" y="857251"/>
              <a:ext cx="9144000" cy="5961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685800">
                <a:defRPr/>
              </a:pPr>
              <a:endParaRPr lang="en-US" sz="14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81E2E61B-3405-448E-B769-67B474D89B73}"/>
                </a:ext>
              </a:extLst>
            </p:cNvPr>
            <p:cNvGrpSpPr/>
            <p:nvPr/>
          </p:nvGrpSpPr>
          <p:grpSpPr>
            <a:xfrm>
              <a:off x="302228" y="965661"/>
              <a:ext cx="5783010" cy="379314"/>
              <a:chOff x="302228" y="965661"/>
              <a:chExt cx="5783010" cy="379314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CCBDCD60-2B44-40F7-925B-E0D7769B352C}"/>
                  </a:ext>
                </a:extLst>
              </p:cNvPr>
              <p:cNvSpPr/>
              <p:nvPr/>
            </p:nvSpPr>
            <p:spPr>
              <a:xfrm>
                <a:off x="2098249" y="965661"/>
                <a:ext cx="3986989" cy="37931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800">
                  <a:defRPr/>
                </a:pPr>
                <a:r>
                  <a:rPr lang="en-IN" sz="2400" dirty="0">
                    <a:solidFill>
                      <a:prstClr val="black"/>
                    </a:solidFill>
                    <a:latin typeface="Century Gothic" panose="020B0502020202020204" pitchFamily="34" charset="0"/>
                    <a:cs typeface="Arial" panose="020B0604020202020204" pitchFamily="34" charset="0"/>
                  </a:rPr>
                  <a:t>Key Results &amp; Deductions </a:t>
                </a:r>
                <a:endParaRPr lang="en-US" sz="2400" dirty="0">
                  <a:solidFill>
                    <a:prstClr val="black"/>
                  </a:solidFill>
                  <a:latin typeface="Century Gothic" panose="020B0502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55AE9E56-5274-4041-A20E-ABB32FF541F0}"/>
                  </a:ext>
                </a:extLst>
              </p:cNvPr>
              <p:cNvSpPr/>
              <p:nvPr/>
            </p:nvSpPr>
            <p:spPr>
              <a:xfrm>
                <a:off x="302228" y="1126039"/>
                <a:ext cx="1675262" cy="58560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sz="1400">
                  <a:solidFill>
                    <a:prstClr val="white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pic>
        <p:nvPicPr>
          <p:cNvPr id="8" name="Picture Placeholder 7" descr="A picture containing building, brick&#10;&#10;Description automatically generated">
            <a:extLst>
              <a:ext uri="{FF2B5EF4-FFF2-40B4-BE49-F238E27FC236}">
                <a16:creationId xmlns:a16="http://schemas.microsoft.com/office/drawing/2014/main" id="{A2CA25F8-E0B7-4B74-BAF5-53DE36968D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102035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A6129-3896-4FDF-A4B2-AABDB98E8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70" y="1347395"/>
            <a:ext cx="2467236" cy="4163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Steps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2C57604-0CFD-4023-B9BD-107166A25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857" y="1197769"/>
            <a:ext cx="2677463" cy="4462463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DD755B6-D1F9-4EA2-A28E-665AED7BF2D5}"/>
              </a:ext>
            </a:extLst>
          </p:cNvPr>
          <p:cNvGrpSpPr/>
          <p:nvPr/>
        </p:nvGrpSpPr>
        <p:grpSpPr>
          <a:xfrm>
            <a:off x="3644509" y="616443"/>
            <a:ext cx="4870848" cy="5563136"/>
            <a:chOff x="7158933" y="2698163"/>
            <a:chExt cx="1280280" cy="1461672"/>
          </a:xfrm>
          <a:solidFill>
            <a:schemeClr val="bg2">
              <a:lumMod val="85000"/>
              <a:alpha val="40000"/>
            </a:schemeClr>
          </a:solidFill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F6A58A8-1223-47FE-8084-6C8FFC7FBDF6}"/>
                </a:ext>
              </a:extLst>
            </p:cNvPr>
            <p:cNvGrpSpPr/>
            <p:nvPr/>
          </p:nvGrpSpPr>
          <p:grpSpPr>
            <a:xfrm>
              <a:off x="7158933" y="2698163"/>
              <a:ext cx="691018" cy="1461672"/>
              <a:chOff x="7158933" y="2698163"/>
              <a:chExt cx="691018" cy="1461672"/>
            </a:xfrm>
            <a:grpFill/>
          </p:grpSpPr>
          <p:sp>
            <p:nvSpPr>
              <p:cNvPr id="11" name="Diamond 10">
                <a:extLst>
                  <a:ext uri="{FF2B5EF4-FFF2-40B4-BE49-F238E27FC236}">
                    <a16:creationId xmlns:a16="http://schemas.microsoft.com/office/drawing/2014/main" id="{7B2C11F9-A217-439E-B810-7D071C25F140}"/>
                  </a:ext>
                </a:extLst>
              </p:cNvPr>
              <p:cNvSpPr/>
              <p:nvPr/>
            </p:nvSpPr>
            <p:spPr>
              <a:xfrm flipH="1">
                <a:off x="7158933" y="3468821"/>
                <a:ext cx="691016" cy="691014"/>
              </a:xfrm>
              <a:prstGeom prst="diamond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r>
                  <a:rPr lang="en-US" sz="1350" dirty="0"/>
                  <a:t>Publishing all inclusive results</a:t>
                </a:r>
              </a:p>
            </p:txBody>
          </p:sp>
          <p:sp>
            <p:nvSpPr>
              <p:cNvPr id="12" name="Diamond 11">
                <a:extLst>
                  <a:ext uri="{FF2B5EF4-FFF2-40B4-BE49-F238E27FC236}">
                    <a16:creationId xmlns:a16="http://schemas.microsoft.com/office/drawing/2014/main" id="{C931E348-A542-45F6-9B55-1C941796EE2F}"/>
                  </a:ext>
                </a:extLst>
              </p:cNvPr>
              <p:cNvSpPr/>
              <p:nvPr/>
            </p:nvSpPr>
            <p:spPr>
              <a:xfrm>
                <a:off x="7158933" y="2698163"/>
                <a:ext cx="691018" cy="691016"/>
              </a:xfrm>
              <a:prstGeom prst="diamond">
                <a:avLst/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rm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/>
                  <a:t>General Market &amp; Industry  Inclusion</a:t>
                </a:r>
              </a:p>
            </p:txBody>
          </p:sp>
        </p:grpSp>
        <p:sp>
          <p:nvSpPr>
            <p:cNvPr id="10" name="Diamond 9">
              <a:extLst>
                <a:ext uri="{FF2B5EF4-FFF2-40B4-BE49-F238E27FC236}">
                  <a16:creationId xmlns:a16="http://schemas.microsoft.com/office/drawing/2014/main" id="{5CEF38D4-3916-4960-98EA-F1D2CFB46828}"/>
                </a:ext>
              </a:extLst>
            </p:cNvPr>
            <p:cNvSpPr/>
            <p:nvPr/>
          </p:nvSpPr>
          <p:spPr>
            <a:xfrm>
              <a:off x="7277776" y="2848282"/>
              <a:ext cx="1161437" cy="1161435"/>
            </a:xfrm>
            <a:prstGeom prst="diamond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350" dirty="0"/>
                <a:t>Stock trading Volume analysis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9305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55C32-3942-483B-8F44-1A6CB976C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5597533-706B-407C-A994-89FB7F1E58B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7965403-C90B-4401-8322-241FD7CBE559}"/>
              </a:ext>
            </a:extLst>
          </p:cNvPr>
          <p:cNvGrpSpPr/>
          <p:nvPr/>
        </p:nvGrpSpPr>
        <p:grpSpPr>
          <a:xfrm rot="5400000" flipV="1">
            <a:off x="3997585" y="863202"/>
            <a:ext cx="1117584" cy="1275925"/>
            <a:chOff x="7158933" y="2698163"/>
            <a:chExt cx="1280280" cy="1461672"/>
          </a:xfrm>
          <a:solidFill>
            <a:schemeClr val="accent2">
              <a:alpha val="25000"/>
            </a:schemeClr>
          </a:solidFill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FF1B396-23AE-445D-9073-542E3BCF5E26}"/>
                </a:ext>
              </a:extLst>
            </p:cNvPr>
            <p:cNvGrpSpPr/>
            <p:nvPr/>
          </p:nvGrpSpPr>
          <p:grpSpPr>
            <a:xfrm>
              <a:off x="7158933" y="2698163"/>
              <a:ext cx="691018" cy="1461672"/>
              <a:chOff x="7158933" y="2698163"/>
              <a:chExt cx="691018" cy="1461672"/>
            </a:xfrm>
            <a:grpFill/>
          </p:grpSpPr>
          <p:sp>
            <p:nvSpPr>
              <p:cNvPr id="9" name="Diamond 8">
                <a:extLst>
                  <a:ext uri="{FF2B5EF4-FFF2-40B4-BE49-F238E27FC236}">
                    <a16:creationId xmlns:a16="http://schemas.microsoft.com/office/drawing/2014/main" id="{913660B6-B931-422E-B606-97F9C18F908C}"/>
                  </a:ext>
                </a:extLst>
              </p:cNvPr>
              <p:cNvSpPr/>
              <p:nvPr/>
            </p:nvSpPr>
            <p:spPr>
              <a:xfrm flipH="1">
                <a:off x="7158933" y="3468821"/>
                <a:ext cx="691016" cy="691014"/>
              </a:xfrm>
              <a:prstGeom prst="diamond">
                <a:avLst/>
              </a:prstGeom>
              <a:solidFill>
                <a:schemeClr val="bg2">
                  <a:lumMod val="85000"/>
                  <a:alpha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Diamond 9">
                <a:extLst>
                  <a:ext uri="{FF2B5EF4-FFF2-40B4-BE49-F238E27FC236}">
                    <a16:creationId xmlns:a16="http://schemas.microsoft.com/office/drawing/2014/main" id="{CF9C53A5-28D1-490B-BE29-C6C1156F7EFC}"/>
                  </a:ext>
                </a:extLst>
              </p:cNvPr>
              <p:cNvSpPr/>
              <p:nvPr/>
            </p:nvSpPr>
            <p:spPr>
              <a:xfrm>
                <a:off x="7158933" y="2698163"/>
                <a:ext cx="691018" cy="691016"/>
              </a:xfrm>
              <a:prstGeom prst="diamond">
                <a:avLst/>
              </a:prstGeom>
              <a:solidFill>
                <a:schemeClr val="bg2">
                  <a:lumMod val="85000"/>
                  <a:alpha val="4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sp>
          <p:nvSpPr>
            <p:cNvPr id="8" name="Diamond 7">
              <a:extLst>
                <a:ext uri="{FF2B5EF4-FFF2-40B4-BE49-F238E27FC236}">
                  <a16:creationId xmlns:a16="http://schemas.microsoft.com/office/drawing/2014/main" id="{E25F59D7-75D5-4B9F-9F59-30C4222A97DE}"/>
                </a:ext>
              </a:extLst>
            </p:cNvPr>
            <p:cNvSpPr/>
            <p:nvPr/>
          </p:nvSpPr>
          <p:spPr>
            <a:xfrm>
              <a:off x="7277776" y="2848282"/>
              <a:ext cx="1161437" cy="1161435"/>
            </a:xfrm>
            <a:prstGeom prst="diamond">
              <a:avLst/>
            </a:prstGeom>
            <a:solidFill>
              <a:schemeClr val="bg2">
                <a:lumMod val="85000"/>
                <a:alpha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8291A80-E00E-444E-8C47-78BC0CF81CEE}"/>
              </a:ext>
            </a:extLst>
          </p:cNvPr>
          <p:cNvSpPr/>
          <p:nvPr/>
        </p:nvSpPr>
        <p:spPr>
          <a:xfrm rot="5400000" flipV="1">
            <a:off x="2534813" y="67812"/>
            <a:ext cx="4043128" cy="5416989"/>
          </a:xfrm>
          <a:custGeom>
            <a:avLst/>
            <a:gdLst>
              <a:gd name="connsiteX0" fmla="*/ 1528494 w 4631721"/>
              <a:gd name="connsiteY0" fmla="*/ 3148600 h 6205584"/>
              <a:gd name="connsiteX1" fmla="*/ 3056987 w 4631721"/>
              <a:gd name="connsiteY1" fmla="*/ 4677092 h 6205584"/>
              <a:gd name="connsiteX2" fmla="*/ 1528494 w 4631721"/>
              <a:gd name="connsiteY2" fmla="*/ 6205584 h 6205584"/>
              <a:gd name="connsiteX3" fmla="*/ 0 w 4631721"/>
              <a:gd name="connsiteY3" fmla="*/ 4677092 h 6205584"/>
              <a:gd name="connsiteX4" fmla="*/ 3103228 w 4631721"/>
              <a:gd name="connsiteY4" fmla="*/ 1578571 h 6205584"/>
              <a:gd name="connsiteX5" fmla="*/ 4631721 w 4631721"/>
              <a:gd name="connsiteY5" fmla="*/ 3107063 h 6205584"/>
              <a:gd name="connsiteX6" fmla="*/ 3103228 w 4631721"/>
              <a:gd name="connsiteY6" fmla="*/ 4635555 h 6205584"/>
              <a:gd name="connsiteX7" fmla="*/ 1574734 w 4631721"/>
              <a:gd name="connsiteY7" fmla="*/ 3107063 h 6205584"/>
              <a:gd name="connsiteX8" fmla="*/ 1534043 w 4631721"/>
              <a:gd name="connsiteY8" fmla="*/ 0 h 6205584"/>
              <a:gd name="connsiteX9" fmla="*/ 3062536 w 4631721"/>
              <a:gd name="connsiteY9" fmla="*/ 1528492 h 6205584"/>
              <a:gd name="connsiteX10" fmla="*/ 1534043 w 4631721"/>
              <a:gd name="connsiteY10" fmla="*/ 3056984 h 6205584"/>
              <a:gd name="connsiteX11" fmla="*/ 5549 w 4631721"/>
              <a:gd name="connsiteY11" fmla="*/ 1528492 h 6205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31721" h="6205584">
                <a:moveTo>
                  <a:pt x="1528494" y="3148600"/>
                </a:moveTo>
                <a:lnTo>
                  <a:pt x="3056987" y="4677092"/>
                </a:lnTo>
                <a:lnTo>
                  <a:pt x="1528494" y="6205584"/>
                </a:lnTo>
                <a:lnTo>
                  <a:pt x="0" y="4677092"/>
                </a:lnTo>
                <a:close/>
                <a:moveTo>
                  <a:pt x="3103228" y="1578571"/>
                </a:moveTo>
                <a:lnTo>
                  <a:pt x="4631721" y="3107063"/>
                </a:lnTo>
                <a:lnTo>
                  <a:pt x="3103228" y="4635555"/>
                </a:lnTo>
                <a:lnTo>
                  <a:pt x="1574734" y="3107063"/>
                </a:lnTo>
                <a:close/>
                <a:moveTo>
                  <a:pt x="1534043" y="0"/>
                </a:moveTo>
                <a:lnTo>
                  <a:pt x="3062536" y="1528492"/>
                </a:lnTo>
                <a:lnTo>
                  <a:pt x="1534043" y="3056984"/>
                </a:lnTo>
                <a:lnTo>
                  <a:pt x="5549" y="1528492"/>
                </a:lnTo>
                <a:close/>
              </a:path>
            </a:pathLst>
          </a:custGeom>
          <a:solidFill>
            <a:schemeClr val="accent3">
              <a:alpha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35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677773-D5DB-41F2-98DC-33DDE49D25DD}"/>
              </a:ext>
            </a:extLst>
          </p:cNvPr>
          <p:cNvGrpSpPr/>
          <p:nvPr/>
        </p:nvGrpSpPr>
        <p:grpSpPr>
          <a:xfrm>
            <a:off x="1861064" y="2091218"/>
            <a:ext cx="5399858" cy="851810"/>
            <a:chOff x="1861064" y="2091218"/>
            <a:chExt cx="5399858" cy="851810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499D870-2EB5-4B3A-BE5A-82FD53A4A18F}"/>
                </a:ext>
              </a:extLst>
            </p:cNvPr>
            <p:cNvSpPr/>
            <p:nvPr/>
          </p:nvSpPr>
          <p:spPr>
            <a:xfrm>
              <a:off x="1861064" y="2091218"/>
              <a:ext cx="5399858" cy="851810"/>
            </a:xfrm>
            <a:custGeom>
              <a:avLst/>
              <a:gdLst>
                <a:gd name="connsiteX0" fmla="*/ 0 w 5713204"/>
                <a:gd name="connsiteY0" fmla="*/ 0 h 901240"/>
                <a:gd name="connsiteX1" fmla="*/ 5713204 w 5713204"/>
                <a:gd name="connsiteY1" fmla="*/ 0 h 901240"/>
                <a:gd name="connsiteX2" fmla="*/ 4811964 w 5713204"/>
                <a:gd name="connsiteY2" fmla="*/ 901240 h 901240"/>
                <a:gd name="connsiteX3" fmla="*/ 901240 w 5713204"/>
                <a:gd name="connsiteY3" fmla="*/ 901240 h 901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3204" h="901240">
                  <a:moveTo>
                    <a:pt x="0" y="0"/>
                  </a:moveTo>
                  <a:lnTo>
                    <a:pt x="5713204" y="0"/>
                  </a:lnTo>
                  <a:lnTo>
                    <a:pt x="4811964" y="901240"/>
                  </a:lnTo>
                  <a:lnTo>
                    <a:pt x="901240" y="901240"/>
                  </a:lnTo>
                  <a:close/>
                </a:path>
              </a:pathLst>
            </a:custGeom>
            <a:solidFill>
              <a:schemeClr val="tx2">
                <a:alpha val="18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8AC41C-8A6D-459B-958B-4BD39CE39FC2}"/>
                </a:ext>
              </a:extLst>
            </p:cNvPr>
            <p:cNvSpPr/>
            <p:nvPr/>
          </p:nvSpPr>
          <p:spPr>
            <a:xfrm>
              <a:off x="2148856" y="2132403"/>
              <a:ext cx="4824277" cy="769441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/>
            <a:p>
              <a:pPr lvl="0" algn="ctr">
                <a:defRPr/>
              </a:pPr>
              <a:r>
                <a:rPr lang="en-US" sz="4400" b="1" kern="0" dirty="0">
                  <a:solidFill>
                    <a:schemeClr val="bg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Century Gothic" panose="020B0502020202020204" pitchFamily="34" charset="0"/>
                  <a:cs typeface="Arial" panose="020B0604020202020204" pitchFamily="34" charset="0"/>
                </a:rPr>
                <a:t>Thank You</a:t>
              </a:r>
              <a:endParaRPr lang="en-US" sz="4000" b="1" kern="0" dirty="0">
                <a:solidFill>
                  <a:schemeClr val="bg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7DDBE04-745E-4E78-BA48-06B91792DA52}"/>
              </a:ext>
            </a:extLst>
          </p:cNvPr>
          <p:cNvGrpSpPr/>
          <p:nvPr/>
        </p:nvGrpSpPr>
        <p:grpSpPr>
          <a:xfrm>
            <a:off x="3426965" y="4922688"/>
            <a:ext cx="2248462" cy="1153449"/>
            <a:chOff x="4766950" y="5262067"/>
            <a:chExt cx="2745160" cy="1408253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EA321C-A210-4887-A0CF-467522D1E8DA}"/>
                </a:ext>
              </a:extLst>
            </p:cNvPr>
            <p:cNvSpPr/>
            <p:nvPr/>
          </p:nvSpPr>
          <p:spPr>
            <a:xfrm flipH="1">
              <a:off x="4766950" y="6087882"/>
              <a:ext cx="2745160" cy="58243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Contact Number</a:t>
              </a:r>
            </a:p>
            <a:p>
              <a:pPr lvl="0" algn="ctr">
                <a:defRPr/>
              </a:pPr>
              <a:endParaRPr lang="en-US" sz="11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E2D17B-CA78-4904-9CBC-A9ACDB0C18A0}"/>
                </a:ext>
              </a:extLst>
            </p:cNvPr>
            <p:cNvGrpSpPr/>
            <p:nvPr/>
          </p:nvGrpSpPr>
          <p:grpSpPr>
            <a:xfrm>
              <a:off x="5752113" y="5262067"/>
              <a:ext cx="774834" cy="774836"/>
              <a:chOff x="5752113" y="5262067"/>
              <a:chExt cx="774834" cy="774836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D779319-BD2E-494F-84DE-F367B08F0D34}"/>
                  </a:ext>
                </a:extLst>
              </p:cNvPr>
              <p:cNvGrpSpPr/>
              <p:nvPr/>
            </p:nvGrpSpPr>
            <p:grpSpPr>
              <a:xfrm rot="5400000" flipH="1">
                <a:off x="5752112" y="5262068"/>
                <a:ext cx="774836" cy="774834"/>
                <a:chOff x="725737" y="1088571"/>
                <a:chExt cx="1072718" cy="1072718"/>
              </a:xfrm>
            </p:grpSpPr>
            <p:sp>
              <p:nvSpPr>
                <p:cNvPr id="20" name="Diamond 19">
                  <a:extLst>
                    <a:ext uri="{FF2B5EF4-FFF2-40B4-BE49-F238E27FC236}">
                      <a16:creationId xmlns:a16="http://schemas.microsoft.com/office/drawing/2014/main" id="{38E8C5C5-CF71-4972-89A9-1D05AA40FBC8}"/>
                    </a:ext>
                  </a:extLst>
                </p:cNvPr>
                <p:cNvSpPr/>
                <p:nvPr/>
              </p:nvSpPr>
              <p:spPr>
                <a:xfrm>
                  <a:off x="725737" y="1088571"/>
                  <a:ext cx="1072718" cy="1072718"/>
                </a:xfrm>
                <a:prstGeom prst="diamond">
                  <a:avLst/>
                </a:prstGeom>
                <a:solidFill>
                  <a:schemeClr val="bg2">
                    <a:alpha val="0"/>
                  </a:schemeClr>
                </a:solidFill>
                <a:ln w="9525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Diamond 20">
                  <a:extLst>
                    <a:ext uri="{FF2B5EF4-FFF2-40B4-BE49-F238E27FC236}">
                      <a16:creationId xmlns:a16="http://schemas.microsoft.com/office/drawing/2014/main" id="{9F2A350A-6B70-4033-8333-9DC90AAEFE82}"/>
                    </a:ext>
                  </a:extLst>
                </p:cNvPr>
                <p:cNvSpPr/>
                <p:nvPr/>
              </p:nvSpPr>
              <p:spPr>
                <a:xfrm>
                  <a:off x="787309" y="1150144"/>
                  <a:ext cx="949576" cy="949574"/>
                </a:xfrm>
                <a:prstGeom prst="diamond">
                  <a:avLst/>
                </a:prstGeom>
                <a:solidFill>
                  <a:schemeClr val="accent2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A7DFC81A-2856-4DC6-9CA4-AF2D558851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1889" y="5514182"/>
                <a:ext cx="255282" cy="270606"/>
              </a:xfrm>
              <a:custGeom>
                <a:avLst/>
                <a:gdLst>
                  <a:gd name="connsiteX0" fmla="*/ 635731 w 2840325"/>
                  <a:gd name="connsiteY0" fmla="*/ 0 h 2761002"/>
                  <a:gd name="connsiteX1" fmla="*/ 729847 w 2840325"/>
                  <a:gd name="connsiteY1" fmla="*/ 3774 h 2761002"/>
                  <a:gd name="connsiteX2" fmla="*/ 1173306 w 2840325"/>
                  <a:gd name="connsiteY2" fmla="*/ 727041 h 2761002"/>
                  <a:gd name="connsiteX3" fmla="*/ 1154081 w 2840325"/>
                  <a:gd name="connsiteY3" fmla="*/ 759764 h 2761002"/>
                  <a:gd name="connsiteX4" fmla="*/ 697279 w 2840325"/>
                  <a:gd name="connsiteY4" fmla="*/ 987452 h 2761002"/>
                  <a:gd name="connsiteX5" fmla="*/ 1805584 w 2840325"/>
                  <a:gd name="connsiteY5" fmla="*/ 2170143 h 2761002"/>
                  <a:gd name="connsiteX6" fmla="*/ 2031669 w 2840325"/>
                  <a:gd name="connsiteY6" fmla="*/ 1788252 h 2761002"/>
                  <a:gd name="connsiteX7" fmla="*/ 2815144 w 2840325"/>
                  <a:gd name="connsiteY7" fmla="*/ 2141835 h 2761002"/>
                  <a:gd name="connsiteX8" fmla="*/ 2259643 w 2840325"/>
                  <a:gd name="connsiteY8" fmla="*/ 2681871 h 2761002"/>
                  <a:gd name="connsiteX9" fmla="*/ 185214 w 2840325"/>
                  <a:gd name="connsiteY9" fmla="*/ 538873 h 2761002"/>
                  <a:gd name="connsiteX10" fmla="*/ 635731 w 2840325"/>
                  <a:gd name="connsiteY10" fmla="*/ 0 h 2761002"/>
                  <a:gd name="connsiteX0" fmla="*/ 634951 w 2840042"/>
                  <a:gd name="connsiteY0" fmla="*/ 0 h 2779288"/>
                  <a:gd name="connsiteX1" fmla="*/ 729067 w 2840042"/>
                  <a:gd name="connsiteY1" fmla="*/ 3774 h 2779288"/>
                  <a:gd name="connsiteX2" fmla="*/ 1172526 w 2840042"/>
                  <a:gd name="connsiteY2" fmla="*/ 727041 h 2779288"/>
                  <a:gd name="connsiteX3" fmla="*/ 1153301 w 2840042"/>
                  <a:gd name="connsiteY3" fmla="*/ 759764 h 2779288"/>
                  <a:gd name="connsiteX4" fmla="*/ 696499 w 2840042"/>
                  <a:gd name="connsiteY4" fmla="*/ 987452 h 2779288"/>
                  <a:gd name="connsiteX5" fmla="*/ 1804804 w 2840042"/>
                  <a:gd name="connsiteY5" fmla="*/ 2170143 h 2779288"/>
                  <a:gd name="connsiteX6" fmla="*/ 2030889 w 2840042"/>
                  <a:gd name="connsiteY6" fmla="*/ 1788252 h 2779288"/>
                  <a:gd name="connsiteX7" fmla="*/ 2814364 w 2840042"/>
                  <a:gd name="connsiteY7" fmla="*/ 2141835 h 2779288"/>
                  <a:gd name="connsiteX8" fmla="*/ 2268388 w 2840042"/>
                  <a:gd name="connsiteY8" fmla="*/ 2700921 h 2779288"/>
                  <a:gd name="connsiteX9" fmla="*/ 184434 w 2840042"/>
                  <a:gd name="connsiteY9" fmla="*/ 538873 h 2779288"/>
                  <a:gd name="connsiteX10" fmla="*/ 634951 w 2840042"/>
                  <a:gd name="connsiteY10" fmla="*/ 0 h 2779288"/>
                  <a:gd name="connsiteX0" fmla="*/ 634951 w 2841036"/>
                  <a:gd name="connsiteY0" fmla="*/ 0 h 2779288"/>
                  <a:gd name="connsiteX1" fmla="*/ 729067 w 2841036"/>
                  <a:gd name="connsiteY1" fmla="*/ 3774 h 2779288"/>
                  <a:gd name="connsiteX2" fmla="*/ 1172526 w 2841036"/>
                  <a:gd name="connsiteY2" fmla="*/ 727041 h 2779288"/>
                  <a:gd name="connsiteX3" fmla="*/ 1153301 w 2841036"/>
                  <a:gd name="connsiteY3" fmla="*/ 759764 h 2779288"/>
                  <a:gd name="connsiteX4" fmla="*/ 696499 w 2841036"/>
                  <a:gd name="connsiteY4" fmla="*/ 987452 h 2779288"/>
                  <a:gd name="connsiteX5" fmla="*/ 1804804 w 2841036"/>
                  <a:gd name="connsiteY5" fmla="*/ 2170143 h 2779288"/>
                  <a:gd name="connsiteX6" fmla="*/ 2030889 w 2841036"/>
                  <a:gd name="connsiteY6" fmla="*/ 1788252 h 2779288"/>
                  <a:gd name="connsiteX7" fmla="*/ 2814364 w 2841036"/>
                  <a:gd name="connsiteY7" fmla="*/ 2141835 h 2779288"/>
                  <a:gd name="connsiteX8" fmla="*/ 2268388 w 2841036"/>
                  <a:gd name="connsiteY8" fmla="*/ 2700921 h 2779288"/>
                  <a:gd name="connsiteX9" fmla="*/ 184434 w 2841036"/>
                  <a:gd name="connsiteY9" fmla="*/ 538873 h 2779288"/>
                  <a:gd name="connsiteX10" fmla="*/ 634951 w 2841036"/>
                  <a:gd name="connsiteY10" fmla="*/ 0 h 2779288"/>
                  <a:gd name="connsiteX0" fmla="*/ 634951 w 2839113"/>
                  <a:gd name="connsiteY0" fmla="*/ 0 h 2779288"/>
                  <a:gd name="connsiteX1" fmla="*/ 729067 w 2839113"/>
                  <a:gd name="connsiteY1" fmla="*/ 3774 h 2779288"/>
                  <a:gd name="connsiteX2" fmla="*/ 1172526 w 2839113"/>
                  <a:gd name="connsiteY2" fmla="*/ 727041 h 2779288"/>
                  <a:gd name="connsiteX3" fmla="*/ 1153301 w 2839113"/>
                  <a:gd name="connsiteY3" fmla="*/ 759764 h 2779288"/>
                  <a:gd name="connsiteX4" fmla="*/ 696499 w 2839113"/>
                  <a:gd name="connsiteY4" fmla="*/ 987452 h 2779288"/>
                  <a:gd name="connsiteX5" fmla="*/ 1804804 w 2839113"/>
                  <a:gd name="connsiteY5" fmla="*/ 2170143 h 2779288"/>
                  <a:gd name="connsiteX6" fmla="*/ 2030889 w 2839113"/>
                  <a:gd name="connsiteY6" fmla="*/ 1788252 h 2779288"/>
                  <a:gd name="connsiteX7" fmla="*/ 2814364 w 2839113"/>
                  <a:gd name="connsiteY7" fmla="*/ 2141835 h 2779288"/>
                  <a:gd name="connsiteX8" fmla="*/ 2268388 w 2839113"/>
                  <a:gd name="connsiteY8" fmla="*/ 2700921 h 2779288"/>
                  <a:gd name="connsiteX9" fmla="*/ 184434 w 2839113"/>
                  <a:gd name="connsiteY9" fmla="*/ 538873 h 2779288"/>
                  <a:gd name="connsiteX10" fmla="*/ 634951 w 2839113"/>
                  <a:gd name="connsiteY10" fmla="*/ 0 h 2779288"/>
                  <a:gd name="connsiteX0" fmla="*/ 634951 w 2839113"/>
                  <a:gd name="connsiteY0" fmla="*/ 0 h 2779288"/>
                  <a:gd name="connsiteX1" fmla="*/ 729067 w 2839113"/>
                  <a:gd name="connsiteY1" fmla="*/ 3774 h 2779288"/>
                  <a:gd name="connsiteX2" fmla="*/ 1172526 w 2839113"/>
                  <a:gd name="connsiteY2" fmla="*/ 727041 h 2779288"/>
                  <a:gd name="connsiteX3" fmla="*/ 696499 w 2839113"/>
                  <a:gd name="connsiteY3" fmla="*/ 987452 h 2779288"/>
                  <a:gd name="connsiteX4" fmla="*/ 1804804 w 2839113"/>
                  <a:gd name="connsiteY4" fmla="*/ 2170143 h 2779288"/>
                  <a:gd name="connsiteX5" fmla="*/ 2030889 w 2839113"/>
                  <a:gd name="connsiteY5" fmla="*/ 1788252 h 2779288"/>
                  <a:gd name="connsiteX6" fmla="*/ 2814364 w 2839113"/>
                  <a:gd name="connsiteY6" fmla="*/ 2141835 h 2779288"/>
                  <a:gd name="connsiteX7" fmla="*/ 2268388 w 2839113"/>
                  <a:gd name="connsiteY7" fmla="*/ 2700921 h 2779288"/>
                  <a:gd name="connsiteX8" fmla="*/ 184434 w 2839113"/>
                  <a:gd name="connsiteY8" fmla="*/ 538873 h 2779288"/>
                  <a:gd name="connsiteX9" fmla="*/ 634951 w 2839113"/>
                  <a:gd name="connsiteY9" fmla="*/ 0 h 2779288"/>
                  <a:gd name="connsiteX0" fmla="*/ 634951 w 2839113"/>
                  <a:gd name="connsiteY0" fmla="*/ 0 h 2779288"/>
                  <a:gd name="connsiteX1" fmla="*/ 729067 w 2839113"/>
                  <a:gd name="connsiteY1" fmla="*/ 3774 h 2779288"/>
                  <a:gd name="connsiteX2" fmla="*/ 1172526 w 2839113"/>
                  <a:gd name="connsiteY2" fmla="*/ 727041 h 2779288"/>
                  <a:gd name="connsiteX3" fmla="*/ 696499 w 2839113"/>
                  <a:gd name="connsiteY3" fmla="*/ 987452 h 2779288"/>
                  <a:gd name="connsiteX4" fmla="*/ 1804804 w 2839113"/>
                  <a:gd name="connsiteY4" fmla="*/ 2170143 h 2779288"/>
                  <a:gd name="connsiteX5" fmla="*/ 2030889 w 2839113"/>
                  <a:gd name="connsiteY5" fmla="*/ 1788252 h 2779288"/>
                  <a:gd name="connsiteX6" fmla="*/ 2814364 w 2839113"/>
                  <a:gd name="connsiteY6" fmla="*/ 2141835 h 2779288"/>
                  <a:gd name="connsiteX7" fmla="*/ 2268388 w 2839113"/>
                  <a:gd name="connsiteY7" fmla="*/ 2700921 h 2779288"/>
                  <a:gd name="connsiteX8" fmla="*/ 184434 w 2839113"/>
                  <a:gd name="connsiteY8" fmla="*/ 538873 h 2779288"/>
                  <a:gd name="connsiteX9" fmla="*/ 634951 w 2839113"/>
                  <a:gd name="connsiteY9" fmla="*/ 0 h 2779288"/>
                  <a:gd name="connsiteX0" fmla="*/ 634951 w 2839113"/>
                  <a:gd name="connsiteY0" fmla="*/ 0 h 2779288"/>
                  <a:gd name="connsiteX1" fmla="*/ 729067 w 2839113"/>
                  <a:gd name="connsiteY1" fmla="*/ 3774 h 2779288"/>
                  <a:gd name="connsiteX2" fmla="*/ 1172526 w 2839113"/>
                  <a:gd name="connsiteY2" fmla="*/ 727041 h 2779288"/>
                  <a:gd name="connsiteX3" fmla="*/ 696499 w 2839113"/>
                  <a:gd name="connsiteY3" fmla="*/ 987452 h 2779288"/>
                  <a:gd name="connsiteX4" fmla="*/ 1804804 w 2839113"/>
                  <a:gd name="connsiteY4" fmla="*/ 2170143 h 2779288"/>
                  <a:gd name="connsiteX5" fmla="*/ 2030889 w 2839113"/>
                  <a:gd name="connsiteY5" fmla="*/ 1788252 h 2779288"/>
                  <a:gd name="connsiteX6" fmla="*/ 2814364 w 2839113"/>
                  <a:gd name="connsiteY6" fmla="*/ 2141835 h 2779288"/>
                  <a:gd name="connsiteX7" fmla="*/ 2268388 w 2839113"/>
                  <a:gd name="connsiteY7" fmla="*/ 2700921 h 2779288"/>
                  <a:gd name="connsiteX8" fmla="*/ 184434 w 2839113"/>
                  <a:gd name="connsiteY8" fmla="*/ 538873 h 2779288"/>
                  <a:gd name="connsiteX9" fmla="*/ 634951 w 2839113"/>
                  <a:gd name="connsiteY9" fmla="*/ 0 h 2779288"/>
                  <a:gd name="connsiteX0" fmla="*/ 634951 w 2839113"/>
                  <a:gd name="connsiteY0" fmla="*/ 0 h 2779288"/>
                  <a:gd name="connsiteX1" fmla="*/ 729067 w 2839113"/>
                  <a:gd name="connsiteY1" fmla="*/ 3774 h 2779288"/>
                  <a:gd name="connsiteX2" fmla="*/ 1172526 w 2839113"/>
                  <a:gd name="connsiteY2" fmla="*/ 727041 h 2779288"/>
                  <a:gd name="connsiteX3" fmla="*/ 696499 w 2839113"/>
                  <a:gd name="connsiteY3" fmla="*/ 987452 h 2779288"/>
                  <a:gd name="connsiteX4" fmla="*/ 1804804 w 2839113"/>
                  <a:gd name="connsiteY4" fmla="*/ 2170143 h 2779288"/>
                  <a:gd name="connsiteX5" fmla="*/ 2030889 w 2839113"/>
                  <a:gd name="connsiteY5" fmla="*/ 1788252 h 2779288"/>
                  <a:gd name="connsiteX6" fmla="*/ 2814364 w 2839113"/>
                  <a:gd name="connsiteY6" fmla="*/ 2141835 h 2779288"/>
                  <a:gd name="connsiteX7" fmla="*/ 2268388 w 2839113"/>
                  <a:gd name="connsiteY7" fmla="*/ 2700921 h 2779288"/>
                  <a:gd name="connsiteX8" fmla="*/ 184434 w 2839113"/>
                  <a:gd name="connsiteY8" fmla="*/ 538873 h 2779288"/>
                  <a:gd name="connsiteX9" fmla="*/ 634951 w 2839113"/>
                  <a:gd name="connsiteY9" fmla="*/ 0 h 2779288"/>
                  <a:gd name="connsiteX0" fmla="*/ 634951 w 2839113"/>
                  <a:gd name="connsiteY0" fmla="*/ 0 h 2779288"/>
                  <a:gd name="connsiteX1" fmla="*/ 1172526 w 2839113"/>
                  <a:gd name="connsiteY1" fmla="*/ 727041 h 2779288"/>
                  <a:gd name="connsiteX2" fmla="*/ 696499 w 2839113"/>
                  <a:gd name="connsiteY2" fmla="*/ 987452 h 2779288"/>
                  <a:gd name="connsiteX3" fmla="*/ 1804804 w 2839113"/>
                  <a:gd name="connsiteY3" fmla="*/ 2170143 h 2779288"/>
                  <a:gd name="connsiteX4" fmla="*/ 2030889 w 2839113"/>
                  <a:gd name="connsiteY4" fmla="*/ 1788252 h 2779288"/>
                  <a:gd name="connsiteX5" fmla="*/ 2814364 w 2839113"/>
                  <a:gd name="connsiteY5" fmla="*/ 2141835 h 2779288"/>
                  <a:gd name="connsiteX6" fmla="*/ 2268388 w 2839113"/>
                  <a:gd name="connsiteY6" fmla="*/ 2700921 h 2779288"/>
                  <a:gd name="connsiteX7" fmla="*/ 184434 w 2839113"/>
                  <a:gd name="connsiteY7" fmla="*/ 538873 h 2779288"/>
                  <a:gd name="connsiteX8" fmla="*/ 634951 w 2839113"/>
                  <a:gd name="connsiteY8" fmla="*/ 0 h 27792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9113" h="2779288">
                    <a:moveTo>
                      <a:pt x="634951" y="0"/>
                    </a:moveTo>
                    <a:lnTo>
                      <a:pt x="1172526" y="727041"/>
                    </a:lnTo>
                    <a:cubicBezTo>
                      <a:pt x="1061475" y="975770"/>
                      <a:pt x="874225" y="1005423"/>
                      <a:pt x="696499" y="987452"/>
                    </a:cubicBezTo>
                    <a:cubicBezTo>
                      <a:pt x="251073" y="1846230"/>
                      <a:pt x="1559023" y="2431995"/>
                      <a:pt x="1804804" y="2170143"/>
                    </a:cubicBezTo>
                    <a:cubicBezTo>
                      <a:pt x="1811009" y="1988316"/>
                      <a:pt x="1835290" y="1864195"/>
                      <a:pt x="2030889" y="1788252"/>
                    </a:cubicBezTo>
                    <a:lnTo>
                      <a:pt x="2814364" y="2141835"/>
                    </a:lnTo>
                    <a:cubicBezTo>
                      <a:pt x="2940357" y="2610284"/>
                      <a:pt x="2558789" y="2740386"/>
                      <a:pt x="2268388" y="2700921"/>
                    </a:cubicBezTo>
                    <a:cubicBezTo>
                      <a:pt x="1034091" y="3148684"/>
                      <a:pt x="-543194" y="1577028"/>
                      <a:pt x="184434" y="538873"/>
                    </a:cubicBezTo>
                    <a:cubicBezTo>
                      <a:pt x="195816" y="545508"/>
                      <a:pt x="49512" y="10994"/>
                      <a:pt x="634951" y="0"/>
                    </a:cubicBezTo>
                    <a:close/>
                  </a:path>
                </a:pathLst>
              </a:custGeom>
              <a:solidFill>
                <a:schemeClr val="bg2">
                  <a:lumMod val="95000"/>
                </a:schemeClr>
              </a:solidFill>
              <a:ln w="0">
                <a:noFill/>
                <a:prstDash val="solid"/>
                <a:round/>
                <a:headEnd/>
                <a:tailEnd/>
              </a:ln>
              <a:effec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685800">
                  <a:defRPr/>
                </a:pPr>
                <a:endParaRPr lang="en-US" dirty="0">
                  <a:solidFill>
                    <a:srgbClr val="000000">
                      <a:lumMod val="75000"/>
                      <a:lumOff val="2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70B4342-52B5-4331-BE96-C67529E7AC63}"/>
              </a:ext>
            </a:extLst>
          </p:cNvPr>
          <p:cNvGrpSpPr/>
          <p:nvPr/>
        </p:nvGrpSpPr>
        <p:grpSpPr>
          <a:xfrm>
            <a:off x="806848" y="3829835"/>
            <a:ext cx="2893730" cy="634640"/>
            <a:chOff x="896153" y="4418099"/>
            <a:chExt cx="3532972" cy="774836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F49FFF-6915-4C22-A2F1-E3A6609ABB83}"/>
                </a:ext>
              </a:extLst>
            </p:cNvPr>
            <p:cNvSpPr/>
            <p:nvPr/>
          </p:nvSpPr>
          <p:spPr>
            <a:xfrm flipH="1">
              <a:off x="896153" y="4497739"/>
              <a:ext cx="2745160" cy="375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 defTabSz="685800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Name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B360195-5B42-4A91-A09E-2D7081EAABED}"/>
                </a:ext>
              </a:extLst>
            </p:cNvPr>
            <p:cNvGrpSpPr/>
            <p:nvPr/>
          </p:nvGrpSpPr>
          <p:grpSpPr>
            <a:xfrm>
              <a:off x="3654292" y="4418099"/>
              <a:ext cx="774833" cy="774836"/>
              <a:chOff x="3654292" y="4418099"/>
              <a:chExt cx="774833" cy="77483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BA3EB09-E857-429E-9F81-6469FBADB8E6}"/>
                  </a:ext>
                </a:extLst>
              </p:cNvPr>
              <p:cNvGrpSpPr/>
              <p:nvPr/>
            </p:nvGrpSpPr>
            <p:grpSpPr>
              <a:xfrm rot="5400000" flipH="1">
                <a:off x="3654291" y="4418100"/>
                <a:ext cx="774836" cy="774833"/>
                <a:chOff x="725734" y="1088570"/>
                <a:chExt cx="1072718" cy="1072716"/>
              </a:xfrm>
            </p:grpSpPr>
            <p:sp>
              <p:nvSpPr>
                <p:cNvPr id="29" name="Diamond 28">
                  <a:extLst>
                    <a:ext uri="{FF2B5EF4-FFF2-40B4-BE49-F238E27FC236}">
                      <a16:creationId xmlns:a16="http://schemas.microsoft.com/office/drawing/2014/main" id="{C5A09BFA-4701-484A-A099-839602CD8AC3}"/>
                    </a:ext>
                  </a:extLst>
                </p:cNvPr>
                <p:cNvSpPr/>
                <p:nvPr/>
              </p:nvSpPr>
              <p:spPr>
                <a:xfrm>
                  <a:off x="725737" y="1088571"/>
                  <a:ext cx="1072718" cy="1072718"/>
                </a:xfrm>
                <a:prstGeom prst="diamond">
                  <a:avLst/>
                </a:prstGeom>
                <a:solidFill>
                  <a:schemeClr val="bg2">
                    <a:alpha val="0"/>
                  </a:schemeClr>
                </a:solidFill>
                <a:ln w="952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Diamond 29">
                  <a:extLst>
                    <a:ext uri="{FF2B5EF4-FFF2-40B4-BE49-F238E27FC236}">
                      <a16:creationId xmlns:a16="http://schemas.microsoft.com/office/drawing/2014/main" id="{D146B73C-CB06-49D2-A2B8-123711B80F70}"/>
                    </a:ext>
                  </a:extLst>
                </p:cNvPr>
                <p:cNvSpPr/>
                <p:nvPr/>
              </p:nvSpPr>
              <p:spPr>
                <a:xfrm>
                  <a:off x="787309" y="1150144"/>
                  <a:ext cx="949576" cy="949574"/>
                </a:xfrm>
                <a:prstGeom prst="diamond">
                  <a:avLst/>
                </a:prstGeom>
                <a:solidFill>
                  <a:schemeClr val="accent1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952AAFD8-B0B0-4551-8636-A427DC5C398D}"/>
                  </a:ext>
                </a:extLst>
              </p:cNvPr>
              <p:cNvGrpSpPr/>
              <p:nvPr/>
            </p:nvGrpSpPr>
            <p:grpSpPr>
              <a:xfrm>
                <a:off x="3905590" y="4674394"/>
                <a:ext cx="272236" cy="262240"/>
                <a:chOff x="3327169" y="1336179"/>
                <a:chExt cx="1796781" cy="1788019"/>
              </a:xfrm>
              <a:solidFill>
                <a:schemeClr val="bg2"/>
              </a:solidFill>
            </p:grpSpPr>
            <p:sp>
              <p:nvSpPr>
                <p:cNvPr id="27" name="Freeform 17">
                  <a:extLst>
                    <a:ext uri="{FF2B5EF4-FFF2-40B4-BE49-F238E27FC236}">
                      <a16:creationId xmlns:a16="http://schemas.microsoft.com/office/drawing/2014/main" id="{3E2DE30A-9EFE-41A5-BDC1-5C5748AD98DF}"/>
                    </a:ext>
                  </a:extLst>
                </p:cNvPr>
                <p:cNvSpPr/>
                <p:nvPr/>
              </p:nvSpPr>
              <p:spPr>
                <a:xfrm>
                  <a:off x="3530599" y="1663698"/>
                  <a:ext cx="1447800" cy="1460500"/>
                </a:xfrm>
                <a:custGeom>
                  <a:avLst/>
                  <a:gdLst>
                    <a:gd name="connsiteX0" fmla="*/ 714375 w 1447800"/>
                    <a:gd name="connsiteY0" fmla="*/ 0 h 1465263"/>
                    <a:gd name="connsiteX1" fmla="*/ 1447800 w 1447800"/>
                    <a:gd name="connsiteY1" fmla="*/ 525463 h 1465263"/>
                    <a:gd name="connsiteX2" fmla="*/ 1436688 w 1447800"/>
                    <a:gd name="connsiteY2" fmla="*/ 1465263 h 1465263"/>
                    <a:gd name="connsiteX3" fmla="*/ 997744 w 1447800"/>
                    <a:gd name="connsiteY3" fmla="*/ 1465263 h 1465263"/>
                    <a:gd name="connsiteX4" fmla="*/ 997744 w 1447800"/>
                    <a:gd name="connsiteY4" fmla="*/ 760414 h 1465263"/>
                    <a:gd name="connsiteX5" fmla="*/ 450056 w 1447800"/>
                    <a:gd name="connsiteY5" fmla="*/ 760414 h 1465263"/>
                    <a:gd name="connsiteX6" fmla="*/ 450056 w 1447800"/>
                    <a:gd name="connsiteY6" fmla="*/ 1465263 h 1465263"/>
                    <a:gd name="connsiteX7" fmla="*/ 0 w 1447800"/>
                    <a:gd name="connsiteY7" fmla="*/ 1465263 h 1465263"/>
                    <a:gd name="connsiteX8" fmla="*/ 0 w 1447800"/>
                    <a:gd name="connsiteY8" fmla="*/ 525463 h 1465263"/>
                    <a:gd name="connsiteX9" fmla="*/ 714375 w 1447800"/>
                    <a:gd name="connsiteY9" fmla="*/ 0 h 1465263"/>
                    <a:gd name="connsiteX0" fmla="*/ 728663 w 1447800"/>
                    <a:gd name="connsiteY0" fmla="*/ 0 h 1460501"/>
                    <a:gd name="connsiteX1" fmla="*/ 1447800 w 1447800"/>
                    <a:gd name="connsiteY1" fmla="*/ 520701 h 1460501"/>
                    <a:gd name="connsiteX2" fmla="*/ 1436688 w 1447800"/>
                    <a:gd name="connsiteY2" fmla="*/ 1460501 h 1460501"/>
                    <a:gd name="connsiteX3" fmla="*/ 997744 w 1447800"/>
                    <a:gd name="connsiteY3" fmla="*/ 1460501 h 1460501"/>
                    <a:gd name="connsiteX4" fmla="*/ 997744 w 1447800"/>
                    <a:gd name="connsiteY4" fmla="*/ 755652 h 1460501"/>
                    <a:gd name="connsiteX5" fmla="*/ 450056 w 1447800"/>
                    <a:gd name="connsiteY5" fmla="*/ 755652 h 1460501"/>
                    <a:gd name="connsiteX6" fmla="*/ 450056 w 1447800"/>
                    <a:gd name="connsiteY6" fmla="*/ 1460501 h 1460501"/>
                    <a:gd name="connsiteX7" fmla="*/ 0 w 1447800"/>
                    <a:gd name="connsiteY7" fmla="*/ 1460501 h 1460501"/>
                    <a:gd name="connsiteX8" fmla="*/ 0 w 1447800"/>
                    <a:gd name="connsiteY8" fmla="*/ 520701 h 1460501"/>
                    <a:gd name="connsiteX9" fmla="*/ 728663 w 1447800"/>
                    <a:gd name="connsiteY9" fmla="*/ 0 h 1460501"/>
                    <a:gd name="connsiteX0" fmla="*/ 728663 w 1447800"/>
                    <a:gd name="connsiteY0" fmla="*/ 0 h 1460501"/>
                    <a:gd name="connsiteX1" fmla="*/ 1447800 w 1447800"/>
                    <a:gd name="connsiteY1" fmla="*/ 520701 h 1460501"/>
                    <a:gd name="connsiteX2" fmla="*/ 1436688 w 1447800"/>
                    <a:gd name="connsiteY2" fmla="*/ 1460501 h 1460501"/>
                    <a:gd name="connsiteX3" fmla="*/ 997744 w 1447800"/>
                    <a:gd name="connsiteY3" fmla="*/ 1460501 h 1460501"/>
                    <a:gd name="connsiteX4" fmla="*/ 997744 w 1447800"/>
                    <a:gd name="connsiteY4" fmla="*/ 755652 h 1460501"/>
                    <a:gd name="connsiteX5" fmla="*/ 450056 w 1447800"/>
                    <a:gd name="connsiteY5" fmla="*/ 755652 h 1460501"/>
                    <a:gd name="connsiteX6" fmla="*/ 450056 w 1447800"/>
                    <a:gd name="connsiteY6" fmla="*/ 1460501 h 1460501"/>
                    <a:gd name="connsiteX7" fmla="*/ 0 w 1447800"/>
                    <a:gd name="connsiteY7" fmla="*/ 1460501 h 1460501"/>
                    <a:gd name="connsiteX8" fmla="*/ 0 w 1447800"/>
                    <a:gd name="connsiteY8" fmla="*/ 520701 h 1460501"/>
                    <a:gd name="connsiteX9" fmla="*/ 728663 w 1447800"/>
                    <a:gd name="connsiteY9" fmla="*/ 0 h 1460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447800" h="1460501">
                      <a:moveTo>
                        <a:pt x="728663" y="0"/>
                      </a:moveTo>
                      <a:lnTo>
                        <a:pt x="1447800" y="520701"/>
                      </a:lnTo>
                      <a:lnTo>
                        <a:pt x="1436688" y="1460501"/>
                      </a:lnTo>
                      <a:lnTo>
                        <a:pt x="997744" y="1460501"/>
                      </a:lnTo>
                      <a:lnTo>
                        <a:pt x="997744" y="755652"/>
                      </a:lnTo>
                      <a:lnTo>
                        <a:pt x="450056" y="755652"/>
                      </a:lnTo>
                      <a:lnTo>
                        <a:pt x="450056" y="1460501"/>
                      </a:lnTo>
                      <a:lnTo>
                        <a:pt x="0" y="1460501"/>
                      </a:lnTo>
                      <a:lnTo>
                        <a:pt x="0" y="520701"/>
                      </a:lnTo>
                      <a:cubicBezTo>
                        <a:pt x="250825" y="327026"/>
                        <a:pt x="538163" y="139700"/>
                        <a:pt x="72866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Freeform 18">
                  <a:extLst>
                    <a:ext uri="{FF2B5EF4-FFF2-40B4-BE49-F238E27FC236}">
                      <a16:creationId xmlns:a16="http://schemas.microsoft.com/office/drawing/2014/main" id="{E7DAF418-FA62-48B6-8A39-BF6B387A6848}"/>
                    </a:ext>
                  </a:extLst>
                </p:cNvPr>
                <p:cNvSpPr/>
                <p:nvPr/>
              </p:nvSpPr>
              <p:spPr>
                <a:xfrm rot="3278175">
                  <a:off x="3571707" y="1091641"/>
                  <a:ext cx="1307706" cy="1796781"/>
                </a:xfrm>
                <a:custGeom>
                  <a:avLst/>
                  <a:gdLst>
                    <a:gd name="connsiteX0" fmla="*/ 12640 w 1316020"/>
                    <a:gd name="connsiteY0" fmla="*/ 461148 h 1796781"/>
                    <a:gd name="connsiteX1" fmla="*/ 41048 w 1316020"/>
                    <a:gd name="connsiteY1" fmla="*/ 421902 h 1796781"/>
                    <a:gd name="connsiteX2" fmla="*/ 48208 w 1316020"/>
                    <a:gd name="connsiteY2" fmla="*/ 411282 h 1796781"/>
                    <a:gd name="connsiteX3" fmla="*/ 91351 w 1316020"/>
                    <a:gd name="connsiteY3" fmla="*/ 382194 h 1796781"/>
                    <a:gd name="connsiteX4" fmla="*/ 138778 w 1316020"/>
                    <a:gd name="connsiteY4" fmla="*/ 372619 h 1796781"/>
                    <a:gd name="connsiteX5" fmla="*/ 1133577 w 1316020"/>
                    <a:gd name="connsiteY5" fmla="*/ 8314 h 1796781"/>
                    <a:gd name="connsiteX6" fmla="*/ 1307706 w 1316020"/>
                    <a:gd name="connsiteY6" fmla="*/ 89092 h 1796781"/>
                    <a:gd name="connsiteX7" fmla="*/ 1226927 w 1316020"/>
                    <a:gd name="connsiteY7" fmla="*/ 263220 h 1796781"/>
                    <a:gd name="connsiteX8" fmla="*/ 279915 w 1316020"/>
                    <a:gd name="connsiteY8" fmla="*/ 610025 h 1796781"/>
                    <a:gd name="connsiteX9" fmla="*/ 279915 w 1316020"/>
                    <a:gd name="connsiteY9" fmla="*/ 1661050 h 1796781"/>
                    <a:gd name="connsiteX10" fmla="*/ 144184 w 1316020"/>
                    <a:gd name="connsiteY10" fmla="*/ 1796781 h 1796781"/>
                    <a:gd name="connsiteX11" fmla="*/ 8453 w 1316020"/>
                    <a:gd name="connsiteY11" fmla="*/ 1661050 h 1796781"/>
                    <a:gd name="connsiteX12" fmla="*/ 8453 w 1316020"/>
                    <a:gd name="connsiteY12" fmla="*/ 565170 h 1796781"/>
                    <a:gd name="connsiteX13" fmla="*/ 8313 w 1316020"/>
                    <a:gd name="connsiteY13" fmla="*/ 564942 h 1796781"/>
                    <a:gd name="connsiteX14" fmla="*/ 12640 w 1316020"/>
                    <a:gd name="connsiteY14" fmla="*/ 461148 h 1796781"/>
                    <a:gd name="connsiteX0" fmla="*/ 12640 w 1316020"/>
                    <a:gd name="connsiteY0" fmla="*/ 461148 h 1796781"/>
                    <a:gd name="connsiteX1" fmla="*/ 41048 w 1316020"/>
                    <a:gd name="connsiteY1" fmla="*/ 421902 h 1796781"/>
                    <a:gd name="connsiteX2" fmla="*/ 91351 w 1316020"/>
                    <a:gd name="connsiteY2" fmla="*/ 382194 h 1796781"/>
                    <a:gd name="connsiteX3" fmla="*/ 138778 w 1316020"/>
                    <a:gd name="connsiteY3" fmla="*/ 372619 h 1796781"/>
                    <a:gd name="connsiteX4" fmla="*/ 1133577 w 1316020"/>
                    <a:gd name="connsiteY4" fmla="*/ 8314 h 1796781"/>
                    <a:gd name="connsiteX5" fmla="*/ 1307706 w 1316020"/>
                    <a:gd name="connsiteY5" fmla="*/ 89092 h 1796781"/>
                    <a:gd name="connsiteX6" fmla="*/ 1226927 w 1316020"/>
                    <a:gd name="connsiteY6" fmla="*/ 263220 h 1796781"/>
                    <a:gd name="connsiteX7" fmla="*/ 279915 w 1316020"/>
                    <a:gd name="connsiteY7" fmla="*/ 610025 h 1796781"/>
                    <a:gd name="connsiteX8" fmla="*/ 279915 w 1316020"/>
                    <a:gd name="connsiteY8" fmla="*/ 1661050 h 1796781"/>
                    <a:gd name="connsiteX9" fmla="*/ 144184 w 1316020"/>
                    <a:gd name="connsiteY9" fmla="*/ 1796781 h 1796781"/>
                    <a:gd name="connsiteX10" fmla="*/ 8453 w 1316020"/>
                    <a:gd name="connsiteY10" fmla="*/ 1661050 h 1796781"/>
                    <a:gd name="connsiteX11" fmla="*/ 8453 w 1316020"/>
                    <a:gd name="connsiteY11" fmla="*/ 565170 h 1796781"/>
                    <a:gd name="connsiteX12" fmla="*/ 8313 w 1316020"/>
                    <a:gd name="connsiteY12" fmla="*/ 564942 h 1796781"/>
                    <a:gd name="connsiteX13" fmla="*/ 12640 w 1316020"/>
                    <a:gd name="connsiteY13" fmla="*/ 461148 h 1796781"/>
                    <a:gd name="connsiteX0" fmla="*/ 12640 w 1316020"/>
                    <a:gd name="connsiteY0" fmla="*/ 461148 h 1796781"/>
                    <a:gd name="connsiteX1" fmla="*/ 91351 w 1316020"/>
                    <a:gd name="connsiteY1" fmla="*/ 382194 h 1796781"/>
                    <a:gd name="connsiteX2" fmla="*/ 138778 w 1316020"/>
                    <a:gd name="connsiteY2" fmla="*/ 372619 h 1796781"/>
                    <a:gd name="connsiteX3" fmla="*/ 1133577 w 1316020"/>
                    <a:gd name="connsiteY3" fmla="*/ 8314 h 1796781"/>
                    <a:gd name="connsiteX4" fmla="*/ 1307706 w 1316020"/>
                    <a:gd name="connsiteY4" fmla="*/ 89092 h 1796781"/>
                    <a:gd name="connsiteX5" fmla="*/ 1226927 w 1316020"/>
                    <a:gd name="connsiteY5" fmla="*/ 263220 h 1796781"/>
                    <a:gd name="connsiteX6" fmla="*/ 279915 w 1316020"/>
                    <a:gd name="connsiteY6" fmla="*/ 610025 h 1796781"/>
                    <a:gd name="connsiteX7" fmla="*/ 279915 w 1316020"/>
                    <a:gd name="connsiteY7" fmla="*/ 1661050 h 1796781"/>
                    <a:gd name="connsiteX8" fmla="*/ 144184 w 1316020"/>
                    <a:gd name="connsiteY8" fmla="*/ 1796781 h 1796781"/>
                    <a:gd name="connsiteX9" fmla="*/ 8453 w 1316020"/>
                    <a:gd name="connsiteY9" fmla="*/ 1661050 h 1796781"/>
                    <a:gd name="connsiteX10" fmla="*/ 8453 w 1316020"/>
                    <a:gd name="connsiteY10" fmla="*/ 565170 h 1796781"/>
                    <a:gd name="connsiteX11" fmla="*/ 8313 w 1316020"/>
                    <a:gd name="connsiteY11" fmla="*/ 564942 h 1796781"/>
                    <a:gd name="connsiteX12" fmla="*/ 12640 w 1316020"/>
                    <a:gd name="connsiteY12" fmla="*/ 461148 h 1796781"/>
                    <a:gd name="connsiteX0" fmla="*/ 12640 w 1316020"/>
                    <a:gd name="connsiteY0" fmla="*/ 461148 h 1796781"/>
                    <a:gd name="connsiteX1" fmla="*/ 138778 w 1316020"/>
                    <a:gd name="connsiteY1" fmla="*/ 372619 h 1796781"/>
                    <a:gd name="connsiteX2" fmla="*/ 1133577 w 1316020"/>
                    <a:gd name="connsiteY2" fmla="*/ 8314 h 1796781"/>
                    <a:gd name="connsiteX3" fmla="*/ 1307706 w 1316020"/>
                    <a:gd name="connsiteY3" fmla="*/ 89092 h 1796781"/>
                    <a:gd name="connsiteX4" fmla="*/ 1226927 w 1316020"/>
                    <a:gd name="connsiteY4" fmla="*/ 263220 h 1796781"/>
                    <a:gd name="connsiteX5" fmla="*/ 279915 w 1316020"/>
                    <a:gd name="connsiteY5" fmla="*/ 610025 h 1796781"/>
                    <a:gd name="connsiteX6" fmla="*/ 279915 w 1316020"/>
                    <a:gd name="connsiteY6" fmla="*/ 1661050 h 1796781"/>
                    <a:gd name="connsiteX7" fmla="*/ 144184 w 1316020"/>
                    <a:gd name="connsiteY7" fmla="*/ 1796781 h 1796781"/>
                    <a:gd name="connsiteX8" fmla="*/ 8453 w 1316020"/>
                    <a:gd name="connsiteY8" fmla="*/ 1661050 h 1796781"/>
                    <a:gd name="connsiteX9" fmla="*/ 8453 w 1316020"/>
                    <a:gd name="connsiteY9" fmla="*/ 565170 h 1796781"/>
                    <a:gd name="connsiteX10" fmla="*/ 8313 w 1316020"/>
                    <a:gd name="connsiteY10" fmla="*/ 564942 h 1796781"/>
                    <a:gd name="connsiteX11" fmla="*/ 12640 w 1316020"/>
                    <a:gd name="connsiteY11" fmla="*/ 461148 h 1796781"/>
                    <a:gd name="connsiteX0" fmla="*/ 0 w 1307707"/>
                    <a:gd name="connsiteY0" fmla="*/ 564942 h 1796781"/>
                    <a:gd name="connsiteX1" fmla="*/ 130465 w 1307707"/>
                    <a:gd name="connsiteY1" fmla="*/ 372619 h 1796781"/>
                    <a:gd name="connsiteX2" fmla="*/ 1125264 w 1307707"/>
                    <a:gd name="connsiteY2" fmla="*/ 8314 h 1796781"/>
                    <a:gd name="connsiteX3" fmla="*/ 1299393 w 1307707"/>
                    <a:gd name="connsiteY3" fmla="*/ 89092 h 1796781"/>
                    <a:gd name="connsiteX4" fmla="*/ 1218614 w 1307707"/>
                    <a:gd name="connsiteY4" fmla="*/ 263220 h 1796781"/>
                    <a:gd name="connsiteX5" fmla="*/ 271602 w 1307707"/>
                    <a:gd name="connsiteY5" fmla="*/ 610025 h 1796781"/>
                    <a:gd name="connsiteX6" fmla="*/ 271602 w 1307707"/>
                    <a:gd name="connsiteY6" fmla="*/ 1661050 h 1796781"/>
                    <a:gd name="connsiteX7" fmla="*/ 135871 w 1307707"/>
                    <a:gd name="connsiteY7" fmla="*/ 1796781 h 1796781"/>
                    <a:gd name="connsiteX8" fmla="*/ 140 w 1307707"/>
                    <a:gd name="connsiteY8" fmla="*/ 1661050 h 1796781"/>
                    <a:gd name="connsiteX9" fmla="*/ 140 w 1307707"/>
                    <a:gd name="connsiteY9" fmla="*/ 565170 h 1796781"/>
                    <a:gd name="connsiteX10" fmla="*/ 0 w 1307707"/>
                    <a:gd name="connsiteY10" fmla="*/ 564942 h 1796781"/>
                    <a:gd name="connsiteX0" fmla="*/ 0 w 1307707"/>
                    <a:gd name="connsiteY0" fmla="*/ 564942 h 1796781"/>
                    <a:gd name="connsiteX1" fmla="*/ 130465 w 1307707"/>
                    <a:gd name="connsiteY1" fmla="*/ 372619 h 1796781"/>
                    <a:gd name="connsiteX2" fmla="*/ 1125264 w 1307707"/>
                    <a:gd name="connsiteY2" fmla="*/ 8314 h 1796781"/>
                    <a:gd name="connsiteX3" fmla="*/ 1299393 w 1307707"/>
                    <a:gd name="connsiteY3" fmla="*/ 89092 h 1796781"/>
                    <a:gd name="connsiteX4" fmla="*/ 1218614 w 1307707"/>
                    <a:gd name="connsiteY4" fmla="*/ 263220 h 1796781"/>
                    <a:gd name="connsiteX5" fmla="*/ 271602 w 1307707"/>
                    <a:gd name="connsiteY5" fmla="*/ 610025 h 1796781"/>
                    <a:gd name="connsiteX6" fmla="*/ 271602 w 1307707"/>
                    <a:gd name="connsiteY6" fmla="*/ 1661050 h 1796781"/>
                    <a:gd name="connsiteX7" fmla="*/ 135871 w 1307707"/>
                    <a:gd name="connsiteY7" fmla="*/ 1796781 h 1796781"/>
                    <a:gd name="connsiteX8" fmla="*/ 140 w 1307707"/>
                    <a:gd name="connsiteY8" fmla="*/ 1661050 h 1796781"/>
                    <a:gd name="connsiteX9" fmla="*/ 140 w 1307707"/>
                    <a:gd name="connsiteY9" fmla="*/ 565170 h 1796781"/>
                    <a:gd name="connsiteX10" fmla="*/ 0 w 1307707"/>
                    <a:gd name="connsiteY10" fmla="*/ 564942 h 1796781"/>
                    <a:gd name="connsiteX0" fmla="*/ 89 w 1307796"/>
                    <a:gd name="connsiteY0" fmla="*/ 564942 h 1796781"/>
                    <a:gd name="connsiteX1" fmla="*/ 130554 w 1307796"/>
                    <a:gd name="connsiteY1" fmla="*/ 372619 h 1796781"/>
                    <a:gd name="connsiteX2" fmla="*/ 1125353 w 1307796"/>
                    <a:gd name="connsiteY2" fmla="*/ 8314 h 1796781"/>
                    <a:gd name="connsiteX3" fmla="*/ 1299482 w 1307796"/>
                    <a:gd name="connsiteY3" fmla="*/ 89092 h 1796781"/>
                    <a:gd name="connsiteX4" fmla="*/ 1218703 w 1307796"/>
                    <a:gd name="connsiteY4" fmla="*/ 263220 h 1796781"/>
                    <a:gd name="connsiteX5" fmla="*/ 271691 w 1307796"/>
                    <a:gd name="connsiteY5" fmla="*/ 610025 h 1796781"/>
                    <a:gd name="connsiteX6" fmla="*/ 271691 w 1307796"/>
                    <a:gd name="connsiteY6" fmla="*/ 1661050 h 1796781"/>
                    <a:gd name="connsiteX7" fmla="*/ 135960 w 1307796"/>
                    <a:gd name="connsiteY7" fmla="*/ 1796781 h 1796781"/>
                    <a:gd name="connsiteX8" fmla="*/ 229 w 1307796"/>
                    <a:gd name="connsiteY8" fmla="*/ 1661050 h 1796781"/>
                    <a:gd name="connsiteX9" fmla="*/ 229 w 1307796"/>
                    <a:gd name="connsiteY9" fmla="*/ 565170 h 1796781"/>
                    <a:gd name="connsiteX10" fmla="*/ 89 w 1307796"/>
                    <a:gd name="connsiteY10" fmla="*/ 564942 h 1796781"/>
                    <a:gd name="connsiteX0" fmla="*/ 89 w 1307796"/>
                    <a:gd name="connsiteY0" fmla="*/ 564942 h 1796781"/>
                    <a:gd name="connsiteX1" fmla="*/ 130554 w 1307796"/>
                    <a:gd name="connsiteY1" fmla="*/ 372619 h 1796781"/>
                    <a:gd name="connsiteX2" fmla="*/ 1125353 w 1307796"/>
                    <a:gd name="connsiteY2" fmla="*/ 8314 h 1796781"/>
                    <a:gd name="connsiteX3" fmla="*/ 1299482 w 1307796"/>
                    <a:gd name="connsiteY3" fmla="*/ 89092 h 1796781"/>
                    <a:gd name="connsiteX4" fmla="*/ 1218703 w 1307796"/>
                    <a:gd name="connsiteY4" fmla="*/ 263220 h 1796781"/>
                    <a:gd name="connsiteX5" fmla="*/ 271691 w 1307796"/>
                    <a:gd name="connsiteY5" fmla="*/ 610025 h 1796781"/>
                    <a:gd name="connsiteX6" fmla="*/ 271691 w 1307796"/>
                    <a:gd name="connsiteY6" fmla="*/ 1661050 h 1796781"/>
                    <a:gd name="connsiteX7" fmla="*/ 135960 w 1307796"/>
                    <a:gd name="connsiteY7" fmla="*/ 1796781 h 1796781"/>
                    <a:gd name="connsiteX8" fmla="*/ 229 w 1307796"/>
                    <a:gd name="connsiteY8" fmla="*/ 1661050 h 1796781"/>
                    <a:gd name="connsiteX9" fmla="*/ 229 w 1307796"/>
                    <a:gd name="connsiteY9" fmla="*/ 565170 h 1796781"/>
                    <a:gd name="connsiteX10" fmla="*/ 89 w 1307796"/>
                    <a:gd name="connsiteY10" fmla="*/ 564942 h 1796781"/>
                    <a:gd name="connsiteX0" fmla="*/ 0 w 1307707"/>
                    <a:gd name="connsiteY0" fmla="*/ 564942 h 1796781"/>
                    <a:gd name="connsiteX1" fmla="*/ 130465 w 1307707"/>
                    <a:gd name="connsiteY1" fmla="*/ 372619 h 1796781"/>
                    <a:gd name="connsiteX2" fmla="*/ 1125264 w 1307707"/>
                    <a:gd name="connsiteY2" fmla="*/ 8314 h 1796781"/>
                    <a:gd name="connsiteX3" fmla="*/ 1299393 w 1307707"/>
                    <a:gd name="connsiteY3" fmla="*/ 89092 h 1796781"/>
                    <a:gd name="connsiteX4" fmla="*/ 1218614 w 1307707"/>
                    <a:gd name="connsiteY4" fmla="*/ 263220 h 1796781"/>
                    <a:gd name="connsiteX5" fmla="*/ 271602 w 1307707"/>
                    <a:gd name="connsiteY5" fmla="*/ 610025 h 1796781"/>
                    <a:gd name="connsiteX6" fmla="*/ 271602 w 1307707"/>
                    <a:gd name="connsiteY6" fmla="*/ 1661050 h 1796781"/>
                    <a:gd name="connsiteX7" fmla="*/ 135871 w 1307707"/>
                    <a:gd name="connsiteY7" fmla="*/ 1796781 h 1796781"/>
                    <a:gd name="connsiteX8" fmla="*/ 140 w 1307707"/>
                    <a:gd name="connsiteY8" fmla="*/ 1661050 h 1796781"/>
                    <a:gd name="connsiteX9" fmla="*/ 140 w 1307707"/>
                    <a:gd name="connsiteY9" fmla="*/ 565170 h 1796781"/>
                    <a:gd name="connsiteX10" fmla="*/ 0 w 1307707"/>
                    <a:gd name="connsiteY10" fmla="*/ 564942 h 1796781"/>
                    <a:gd name="connsiteX0" fmla="*/ 0 w 1307707"/>
                    <a:gd name="connsiteY0" fmla="*/ 564942 h 1796781"/>
                    <a:gd name="connsiteX1" fmla="*/ 130465 w 1307707"/>
                    <a:gd name="connsiteY1" fmla="*/ 372619 h 1796781"/>
                    <a:gd name="connsiteX2" fmla="*/ 1125264 w 1307707"/>
                    <a:gd name="connsiteY2" fmla="*/ 8314 h 1796781"/>
                    <a:gd name="connsiteX3" fmla="*/ 1299393 w 1307707"/>
                    <a:gd name="connsiteY3" fmla="*/ 89092 h 1796781"/>
                    <a:gd name="connsiteX4" fmla="*/ 1218614 w 1307707"/>
                    <a:gd name="connsiteY4" fmla="*/ 263220 h 1796781"/>
                    <a:gd name="connsiteX5" fmla="*/ 271602 w 1307707"/>
                    <a:gd name="connsiteY5" fmla="*/ 610025 h 1796781"/>
                    <a:gd name="connsiteX6" fmla="*/ 271602 w 1307707"/>
                    <a:gd name="connsiteY6" fmla="*/ 1661050 h 1796781"/>
                    <a:gd name="connsiteX7" fmla="*/ 135871 w 1307707"/>
                    <a:gd name="connsiteY7" fmla="*/ 1796781 h 1796781"/>
                    <a:gd name="connsiteX8" fmla="*/ 140 w 1307707"/>
                    <a:gd name="connsiteY8" fmla="*/ 1661050 h 1796781"/>
                    <a:gd name="connsiteX9" fmla="*/ 140 w 1307707"/>
                    <a:gd name="connsiteY9" fmla="*/ 565170 h 1796781"/>
                    <a:gd name="connsiteX10" fmla="*/ 0 w 1307707"/>
                    <a:gd name="connsiteY10" fmla="*/ 564942 h 1796781"/>
                    <a:gd name="connsiteX0" fmla="*/ 0 w 1307707"/>
                    <a:gd name="connsiteY0" fmla="*/ 564942 h 1796781"/>
                    <a:gd name="connsiteX1" fmla="*/ 130465 w 1307707"/>
                    <a:gd name="connsiteY1" fmla="*/ 372619 h 1796781"/>
                    <a:gd name="connsiteX2" fmla="*/ 1125264 w 1307707"/>
                    <a:gd name="connsiteY2" fmla="*/ 8314 h 1796781"/>
                    <a:gd name="connsiteX3" fmla="*/ 1299393 w 1307707"/>
                    <a:gd name="connsiteY3" fmla="*/ 89092 h 1796781"/>
                    <a:gd name="connsiteX4" fmla="*/ 1218614 w 1307707"/>
                    <a:gd name="connsiteY4" fmla="*/ 263220 h 1796781"/>
                    <a:gd name="connsiteX5" fmla="*/ 271602 w 1307707"/>
                    <a:gd name="connsiteY5" fmla="*/ 610025 h 1796781"/>
                    <a:gd name="connsiteX6" fmla="*/ 271602 w 1307707"/>
                    <a:gd name="connsiteY6" fmla="*/ 1661050 h 1796781"/>
                    <a:gd name="connsiteX7" fmla="*/ 135871 w 1307707"/>
                    <a:gd name="connsiteY7" fmla="*/ 1796781 h 1796781"/>
                    <a:gd name="connsiteX8" fmla="*/ 140 w 1307707"/>
                    <a:gd name="connsiteY8" fmla="*/ 1661050 h 1796781"/>
                    <a:gd name="connsiteX9" fmla="*/ 140 w 1307707"/>
                    <a:gd name="connsiteY9" fmla="*/ 565170 h 1796781"/>
                    <a:gd name="connsiteX10" fmla="*/ 0 w 1307707"/>
                    <a:gd name="connsiteY10" fmla="*/ 564942 h 17967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307707" h="1796781">
                      <a:moveTo>
                        <a:pt x="0" y="564942"/>
                      </a:moveTo>
                      <a:cubicBezTo>
                        <a:pt x="2178" y="478100"/>
                        <a:pt x="10326" y="419789"/>
                        <a:pt x="130465" y="372619"/>
                      </a:cubicBezTo>
                      <a:lnTo>
                        <a:pt x="1125264" y="8314"/>
                      </a:lnTo>
                      <a:cubicBezTo>
                        <a:pt x="1195655" y="-17464"/>
                        <a:pt x="1273615" y="18702"/>
                        <a:pt x="1299393" y="89092"/>
                      </a:cubicBezTo>
                      <a:cubicBezTo>
                        <a:pt x="1325170" y="159483"/>
                        <a:pt x="1289004" y="237443"/>
                        <a:pt x="1218614" y="263220"/>
                      </a:cubicBezTo>
                      <a:lnTo>
                        <a:pt x="271602" y="610025"/>
                      </a:lnTo>
                      <a:lnTo>
                        <a:pt x="271602" y="1661050"/>
                      </a:lnTo>
                      <a:cubicBezTo>
                        <a:pt x="271602" y="1736012"/>
                        <a:pt x="210833" y="1796781"/>
                        <a:pt x="135871" y="1796781"/>
                      </a:cubicBezTo>
                      <a:cubicBezTo>
                        <a:pt x="60909" y="1796781"/>
                        <a:pt x="140" y="1736012"/>
                        <a:pt x="140" y="1661050"/>
                      </a:cubicBezTo>
                      <a:lnTo>
                        <a:pt x="140" y="565170"/>
                      </a:lnTo>
                      <a:cubicBezTo>
                        <a:pt x="93" y="565094"/>
                        <a:pt x="47" y="565018"/>
                        <a:pt x="0" y="5649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defRPr/>
                  </a:pPr>
                  <a:endParaRPr lang="en-US" dirty="0">
                    <a:solidFill>
                      <a:srgbClr val="000000">
                        <a:lumMod val="75000"/>
                        <a:lumOff val="25000"/>
                      </a:srgbClr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178F8DA-6994-4739-A4FB-D2F6FE95D784}"/>
              </a:ext>
            </a:extLst>
          </p:cNvPr>
          <p:cNvGrpSpPr/>
          <p:nvPr/>
        </p:nvGrpSpPr>
        <p:grpSpPr>
          <a:xfrm>
            <a:off x="5401813" y="3829833"/>
            <a:ext cx="2935339" cy="634640"/>
            <a:chOff x="7119769" y="3874786"/>
            <a:chExt cx="3583772" cy="774836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8B945-F3BE-48FD-963B-44B8670C8FEA}"/>
                </a:ext>
              </a:extLst>
            </p:cNvPr>
            <p:cNvSpPr/>
            <p:nvPr/>
          </p:nvSpPr>
          <p:spPr>
            <a:xfrm>
              <a:off x="7958381" y="3954429"/>
              <a:ext cx="2745160" cy="375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en-US" sz="1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Email Address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6AB86A0-D103-40BB-989A-B00A66C56F8F}"/>
                </a:ext>
              </a:extLst>
            </p:cNvPr>
            <p:cNvGrpSpPr/>
            <p:nvPr/>
          </p:nvGrpSpPr>
          <p:grpSpPr>
            <a:xfrm>
              <a:off x="7119769" y="3874786"/>
              <a:ext cx="774834" cy="774836"/>
              <a:chOff x="7119769" y="3874786"/>
              <a:chExt cx="774834" cy="774836"/>
            </a:xfrm>
          </p:grpSpPr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03D5A4E-C8A4-4A98-AA6D-B567B0BDFC37}"/>
                  </a:ext>
                </a:extLst>
              </p:cNvPr>
              <p:cNvGrpSpPr/>
              <p:nvPr/>
            </p:nvGrpSpPr>
            <p:grpSpPr>
              <a:xfrm rot="16200000">
                <a:off x="7119768" y="3874787"/>
                <a:ext cx="774836" cy="774834"/>
                <a:chOff x="725737" y="1088571"/>
                <a:chExt cx="1072718" cy="1072718"/>
              </a:xfrm>
            </p:grpSpPr>
            <p:sp>
              <p:nvSpPr>
                <p:cNvPr id="36" name="Diamond 35">
                  <a:extLst>
                    <a:ext uri="{FF2B5EF4-FFF2-40B4-BE49-F238E27FC236}">
                      <a16:creationId xmlns:a16="http://schemas.microsoft.com/office/drawing/2014/main" id="{D32C72B2-3A34-4919-8382-C2990B07E44D}"/>
                    </a:ext>
                  </a:extLst>
                </p:cNvPr>
                <p:cNvSpPr/>
                <p:nvPr/>
              </p:nvSpPr>
              <p:spPr>
                <a:xfrm>
                  <a:off x="725737" y="1088571"/>
                  <a:ext cx="1072718" cy="1072718"/>
                </a:xfrm>
                <a:prstGeom prst="diamond">
                  <a:avLst/>
                </a:prstGeom>
                <a:solidFill>
                  <a:schemeClr val="bg2">
                    <a:alpha val="0"/>
                  </a:schemeClr>
                </a:solidFill>
                <a:ln w="9525">
                  <a:solidFill>
                    <a:schemeClr val="accent3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Diamond 36">
                  <a:extLst>
                    <a:ext uri="{FF2B5EF4-FFF2-40B4-BE49-F238E27FC236}">
                      <a16:creationId xmlns:a16="http://schemas.microsoft.com/office/drawing/2014/main" id="{793F98A6-5E34-4804-ACB4-EC81BABDA3AB}"/>
                    </a:ext>
                  </a:extLst>
                </p:cNvPr>
                <p:cNvSpPr/>
                <p:nvPr/>
              </p:nvSpPr>
              <p:spPr>
                <a:xfrm>
                  <a:off x="787309" y="1150144"/>
                  <a:ext cx="949576" cy="949574"/>
                </a:xfrm>
                <a:prstGeom prst="diamond">
                  <a:avLst/>
                </a:prstGeom>
                <a:solidFill>
                  <a:schemeClr val="accent3"/>
                </a:solidFill>
                <a:ln w="952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1350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BF504DEA-1B22-47D2-97B2-2DFB0D7D32D3}"/>
                  </a:ext>
                </a:extLst>
              </p:cNvPr>
              <p:cNvSpPr/>
              <p:nvPr/>
            </p:nvSpPr>
            <p:spPr>
              <a:xfrm>
                <a:off x="7355809" y="4127500"/>
                <a:ext cx="302754" cy="269406"/>
              </a:xfrm>
              <a:custGeom>
                <a:avLst/>
                <a:gdLst/>
                <a:ahLst/>
                <a:cxnLst/>
                <a:rect l="l" t="t" r="r" b="b"/>
                <a:pathLst>
                  <a:path w="211410" h="214759">
                    <a:moveTo>
                      <a:pt x="110616" y="0"/>
                    </a:moveTo>
                    <a:cubicBezTo>
                      <a:pt x="129071" y="0"/>
                      <a:pt x="145647" y="3776"/>
                      <a:pt x="160343" y="11329"/>
                    </a:cubicBezTo>
                    <a:cubicBezTo>
                      <a:pt x="175040" y="18882"/>
                      <a:pt x="186630" y="30137"/>
                      <a:pt x="195113" y="45095"/>
                    </a:cubicBezTo>
                    <a:cubicBezTo>
                      <a:pt x="202331" y="57968"/>
                      <a:pt x="205940" y="71958"/>
                      <a:pt x="205940" y="87064"/>
                    </a:cubicBezTo>
                    <a:cubicBezTo>
                      <a:pt x="205940" y="108644"/>
                      <a:pt x="198350" y="127806"/>
                      <a:pt x="183170" y="144549"/>
                    </a:cubicBezTo>
                    <a:cubicBezTo>
                      <a:pt x="169626" y="159581"/>
                      <a:pt x="154818" y="167097"/>
                      <a:pt x="138745" y="167097"/>
                    </a:cubicBezTo>
                    <a:cubicBezTo>
                      <a:pt x="133610" y="167097"/>
                      <a:pt x="129461" y="166315"/>
                      <a:pt x="126299" y="164753"/>
                    </a:cubicBezTo>
                    <a:cubicBezTo>
                      <a:pt x="123136" y="163190"/>
                      <a:pt x="120811" y="160957"/>
                      <a:pt x="119323" y="158055"/>
                    </a:cubicBezTo>
                    <a:cubicBezTo>
                      <a:pt x="118355" y="156195"/>
                      <a:pt x="117648" y="152995"/>
                      <a:pt x="117202" y="148456"/>
                    </a:cubicBezTo>
                    <a:cubicBezTo>
                      <a:pt x="112365" y="154037"/>
                      <a:pt x="106951" y="158520"/>
                      <a:pt x="100961" y="161906"/>
                    </a:cubicBezTo>
                    <a:cubicBezTo>
                      <a:pt x="94971" y="165292"/>
                      <a:pt x="88962" y="166985"/>
                      <a:pt x="82934" y="166985"/>
                    </a:cubicBezTo>
                    <a:cubicBezTo>
                      <a:pt x="76311" y="166985"/>
                      <a:pt x="69874" y="165050"/>
                      <a:pt x="63624" y="161181"/>
                    </a:cubicBezTo>
                    <a:cubicBezTo>
                      <a:pt x="57373" y="157311"/>
                      <a:pt x="52294" y="151358"/>
                      <a:pt x="48387" y="143321"/>
                    </a:cubicBezTo>
                    <a:cubicBezTo>
                      <a:pt x="44481" y="135285"/>
                      <a:pt x="42527" y="126466"/>
                      <a:pt x="42527" y="116867"/>
                    </a:cubicBezTo>
                    <a:cubicBezTo>
                      <a:pt x="42527" y="105035"/>
                      <a:pt x="45560" y="93185"/>
                      <a:pt x="51624" y="81316"/>
                    </a:cubicBezTo>
                    <a:cubicBezTo>
                      <a:pt x="57689" y="69447"/>
                      <a:pt x="65224" y="60536"/>
                      <a:pt x="74228" y="54582"/>
                    </a:cubicBezTo>
                    <a:cubicBezTo>
                      <a:pt x="83232" y="48629"/>
                      <a:pt x="91975" y="45653"/>
                      <a:pt x="100459" y="45653"/>
                    </a:cubicBezTo>
                    <a:cubicBezTo>
                      <a:pt x="106933" y="45653"/>
                      <a:pt x="113109" y="47346"/>
                      <a:pt x="118988" y="50732"/>
                    </a:cubicBezTo>
                    <a:cubicBezTo>
                      <a:pt x="124866" y="54117"/>
                      <a:pt x="129927" y="59271"/>
                      <a:pt x="134168" y="66191"/>
                    </a:cubicBezTo>
                    <a:lnTo>
                      <a:pt x="137963" y="48890"/>
                    </a:lnTo>
                    <a:lnTo>
                      <a:pt x="157943" y="48890"/>
                    </a:lnTo>
                    <a:lnTo>
                      <a:pt x="141870" y="123788"/>
                    </a:lnTo>
                    <a:cubicBezTo>
                      <a:pt x="139638" y="134206"/>
                      <a:pt x="138521" y="139973"/>
                      <a:pt x="138521" y="141089"/>
                    </a:cubicBezTo>
                    <a:cubicBezTo>
                      <a:pt x="138521" y="143098"/>
                      <a:pt x="139284" y="144828"/>
                      <a:pt x="140810" y="146279"/>
                    </a:cubicBezTo>
                    <a:cubicBezTo>
                      <a:pt x="142335" y="147730"/>
                      <a:pt x="144177" y="148456"/>
                      <a:pt x="146335" y="148456"/>
                    </a:cubicBezTo>
                    <a:cubicBezTo>
                      <a:pt x="150279" y="148456"/>
                      <a:pt x="155451" y="146186"/>
                      <a:pt x="161850" y="141647"/>
                    </a:cubicBezTo>
                    <a:cubicBezTo>
                      <a:pt x="170333" y="135694"/>
                      <a:pt x="177049" y="127713"/>
                      <a:pt x="181998" y="117704"/>
                    </a:cubicBezTo>
                    <a:cubicBezTo>
                      <a:pt x="186946" y="107696"/>
                      <a:pt x="189421" y="97371"/>
                      <a:pt x="189421" y="86729"/>
                    </a:cubicBezTo>
                    <a:cubicBezTo>
                      <a:pt x="189421" y="74302"/>
                      <a:pt x="186239" y="62694"/>
                      <a:pt x="179877" y="51904"/>
                    </a:cubicBezTo>
                    <a:cubicBezTo>
                      <a:pt x="173515" y="41114"/>
                      <a:pt x="164027" y="32482"/>
                      <a:pt x="151414" y="26007"/>
                    </a:cubicBezTo>
                    <a:cubicBezTo>
                      <a:pt x="138800" y="19533"/>
                      <a:pt x="124866" y="16296"/>
                      <a:pt x="109611" y="16296"/>
                    </a:cubicBezTo>
                    <a:cubicBezTo>
                      <a:pt x="92199" y="16296"/>
                      <a:pt x="76293" y="20371"/>
                      <a:pt x="61893" y="28519"/>
                    </a:cubicBezTo>
                    <a:cubicBezTo>
                      <a:pt x="47494" y="36667"/>
                      <a:pt x="36332" y="48350"/>
                      <a:pt x="28407" y="63568"/>
                    </a:cubicBezTo>
                    <a:cubicBezTo>
                      <a:pt x="20482" y="78786"/>
                      <a:pt x="16519" y="95101"/>
                      <a:pt x="16519" y="112514"/>
                    </a:cubicBezTo>
                    <a:cubicBezTo>
                      <a:pt x="16519" y="130745"/>
                      <a:pt x="20482" y="146447"/>
                      <a:pt x="28407" y="159618"/>
                    </a:cubicBezTo>
                    <a:cubicBezTo>
                      <a:pt x="36332" y="172789"/>
                      <a:pt x="47792" y="182519"/>
                      <a:pt x="62786" y="188807"/>
                    </a:cubicBezTo>
                    <a:cubicBezTo>
                      <a:pt x="77781" y="195095"/>
                      <a:pt x="94394" y="198239"/>
                      <a:pt x="112625" y="198239"/>
                    </a:cubicBezTo>
                    <a:cubicBezTo>
                      <a:pt x="132122" y="198239"/>
                      <a:pt x="148456" y="194965"/>
                      <a:pt x="161627" y="188416"/>
                    </a:cubicBezTo>
                    <a:cubicBezTo>
                      <a:pt x="174798" y="181868"/>
                      <a:pt x="184658" y="173905"/>
                      <a:pt x="191207" y="164529"/>
                    </a:cubicBezTo>
                    <a:lnTo>
                      <a:pt x="211410" y="164529"/>
                    </a:lnTo>
                    <a:cubicBezTo>
                      <a:pt x="207615" y="172343"/>
                      <a:pt x="201104" y="180305"/>
                      <a:pt x="191876" y="188416"/>
                    </a:cubicBezTo>
                    <a:cubicBezTo>
                      <a:pt x="182649" y="196527"/>
                      <a:pt x="171673" y="202946"/>
                      <a:pt x="158948" y="207671"/>
                    </a:cubicBezTo>
                    <a:cubicBezTo>
                      <a:pt x="146223" y="212396"/>
                      <a:pt x="130894" y="214759"/>
                      <a:pt x="112960" y="214759"/>
                    </a:cubicBezTo>
                    <a:cubicBezTo>
                      <a:pt x="96440" y="214759"/>
                      <a:pt x="81204" y="212638"/>
                      <a:pt x="67251" y="208396"/>
                    </a:cubicBezTo>
                    <a:cubicBezTo>
                      <a:pt x="53299" y="204155"/>
                      <a:pt x="41411" y="197774"/>
                      <a:pt x="31588" y="189253"/>
                    </a:cubicBezTo>
                    <a:cubicBezTo>
                      <a:pt x="21766" y="180733"/>
                      <a:pt x="14361" y="170929"/>
                      <a:pt x="9376" y="159841"/>
                    </a:cubicBezTo>
                    <a:cubicBezTo>
                      <a:pt x="3125" y="145777"/>
                      <a:pt x="0" y="130596"/>
                      <a:pt x="0" y="114300"/>
                    </a:cubicBezTo>
                    <a:cubicBezTo>
                      <a:pt x="0" y="96143"/>
                      <a:pt x="3720" y="78841"/>
                      <a:pt x="11162" y="62396"/>
                    </a:cubicBezTo>
                    <a:cubicBezTo>
                      <a:pt x="20240" y="42230"/>
                      <a:pt x="33132" y="26789"/>
                      <a:pt x="49838" y="16073"/>
                    </a:cubicBezTo>
                    <a:cubicBezTo>
                      <a:pt x="66544" y="5358"/>
                      <a:pt x="86804" y="0"/>
                      <a:pt x="110616" y="0"/>
                    </a:cubicBezTo>
                    <a:close/>
                    <a:moveTo>
                      <a:pt x="101910" y="62284"/>
                    </a:moveTo>
                    <a:cubicBezTo>
                      <a:pt x="97147" y="62284"/>
                      <a:pt x="92664" y="63494"/>
                      <a:pt x="88459" y="65912"/>
                    </a:cubicBezTo>
                    <a:cubicBezTo>
                      <a:pt x="84255" y="68331"/>
                      <a:pt x="80181" y="72219"/>
                      <a:pt x="76237" y="77576"/>
                    </a:cubicBezTo>
                    <a:cubicBezTo>
                      <a:pt x="72293" y="82934"/>
                      <a:pt x="69130" y="89445"/>
                      <a:pt x="66749" y="97110"/>
                    </a:cubicBezTo>
                    <a:cubicBezTo>
                      <a:pt x="64368" y="104775"/>
                      <a:pt x="63177" y="111807"/>
                      <a:pt x="63177" y="118207"/>
                    </a:cubicBezTo>
                    <a:cubicBezTo>
                      <a:pt x="63177" y="128401"/>
                      <a:pt x="65596" y="136326"/>
                      <a:pt x="70432" y="141982"/>
                    </a:cubicBezTo>
                    <a:cubicBezTo>
                      <a:pt x="75269" y="147637"/>
                      <a:pt x="80813" y="150465"/>
                      <a:pt x="87064" y="150465"/>
                    </a:cubicBezTo>
                    <a:cubicBezTo>
                      <a:pt x="91231" y="150465"/>
                      <a:pt x="95622" y="149219"/>
                      <a:pt x="100235" y="146726"/>
                    </a:cubicBezTo>
                    <a:cubicBezTo>
                      <a:pt x="104849" y="144233"/>
                      <a:pt x="109258" y="140531"/>
                      <a:pt x="113462" y="135619"/>
                    </a:cubicBezTo>
                    <a:cubicBezTo>
                      <a:pt x="117667" y="130708"/>
                      <a:pt x="121108" y="124476"/>
                      <a:pt x="123787" y="116923"/>
                    </a:cubicBezTo>
                    <a:cubicBezTo>
                      <a:pt x="126466" y="109370"/>
                      <a:pt x="127806" y="101798"/>
                      <a:pt x="127806" y="94208"/>
                    </a:cubicBezTo>
                    <a:cubicBezTo>
                      <a:pt x="127806" y="84088"/>
                      <a:pt x="125294" y="76237"/>
                      <a:pt x="120271" y="70656"/>
                    </a:cubicBezTo>
                    <a:cubicBezTo>
                      <a:pt x="115248" y="65075"/>
                      <a:pt x="109128" y="62284"/>
                      <a:pt x="101910" y="62284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defRPr/>
                </a:pPr>
                <a:endParaRPr lang="en-US" dirty="0">
                  <a:solidFill>
                    <a:srgbClr val="FFFFFF">
                      <a:lumMod val="65000"/>
                      <a:lumOff val="35000"/>
                    </a:srgb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6961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4727-2074-4901-86CB-26EB2AD1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Data Overview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421636-F067-41ED-B6FC-F15A6E13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91A7BE-2C9D-46E3-BFD0-C38B5A93D5B8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F3011EE-8B19-45B0-9466-ACAA48CADE8B}"/>
              </a:ext>
            </a:extLst>
          </p:cNvPr>
          <p:cNvGrpSpPr/>
          <p:nvPr/>
        </p:nvGrpSpPr>
        <p:grpSpPr>
          <a:xfrm>
            <a:off x="457200" y="1485900"/>
            <a:ext cx="7693179" cy="4457700"/>
            <a:chOff x="457200" y="1485900"/>
            <a:chExt cx="7693179" cy="44577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92FCD35-24CB-45BE-9821-18B871BBB41F}"/>
                </a:ext>
              </a:extLst>
            </p:cNvPr>
            <p:cNvSpPr/>
            <p:nvPr/>
          </p:nvSpPr>
          <p:spPr>
            <a:xfrm>
              <a:off x="457200" y="1485900"/>
              <a:ext cx="738188" cy="4457700"/>
            </a:xfrm>
            <a:prstGeom prst="rect">
              <a:avLst/>
            </a:prstGeom>
            <a:solidFill>
              <a:schemeClr val="bg2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defRPr/>
              </a:pPr>
              <a:endParaRPr lang="en-US" sz="135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E5B9EB49-C751-489A-A1BA-39F02C16C0EC}"/>
                </a:ext>
              </a:extLst>
            </p:cNvPr>
            <p:cNvGrpSpPr/>
            <p:nvPr/>
          </p:nvGrpSpPr>
          <p:grpSpPr>
            <a:xfrm>
              <a:off x="540185" y="1606550"/>
              <a:ext cx="7610194" cy="4056613"/>
              <a:chOff x="540185" y="1606550"/>
              <a:chExt cx="7610194" cy="4056613"/>
            </a:xfrm>
          </p:grpSpPr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EA8CB1ED-1280-4423-9BD9-85E95AA7D3DB}"/>
                  </a:ext>
                </a:extLst>
              </p:cNvPr>
              <p:cNvGrpSpPr/>
              <p:nvPr/>
            </p:nvGrpSpPr>
            <p:grpSpPr>
              <a:xfrm>
                <a:off x="540185" y="1606550"/>
                <a:ext cx="7610194" cy="944673"/>
                <a:chOff x="540185" y="1555750"/>
                <a:chExt cx="7610194" cy="944673"/>
              </a:xfrm>
            </p:grpSpPr>
            <p:grpSp>
              <p:nvGrpSpPr>
                <p:cNvPr id="10" name="Group 9">
                  <a:extLst>
                    <a:ext uri="{FF2B5EF4-FFF2-40B4-BE49-F238E27FC236}">
                      <a16:creationId xmlns:a16="http://schemas.microsoft.com/office/drawing/2014/main" id="{524904FC-395C-44B8-9C9E-5DE549945FD7}"/>
                    </a:ext>
                  </a:extLst>
                </p:cNvPr>
                <p:cNvGrpSpPr/>
                <p:nvPr/>
              </p:nvGrpSpPr>
              <p:grpSpPr>
                <a:xfrm>
                  <a:off x="540185" y="1555750"/>
                  <a:ext cx="572217" cy="572217"/>
                  <a:chOff x="2047560" y="1172051"/>
                  <a:chExt cx="793873" cy="793873"/>
                </a:xfrm>
              </p:grpSpPr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6F210FD-D1B7-4ACC-8C24-3B2AA9D977B1}"/>
                      </a:ext>
                    </a:extLst>
                  </p:cNvPr>
                  <p:cNvSpPr/>
                  <p:nvPr/>
                </p:nvSpPr>
                <p:spPr>
                  <a:xfrm>
                    <a:off x="2047560" y="1172051"/>
                    <a:ext cx="793873" cy="793873"/>
                  </a:xfrm>
                  <a:prstGeom prst="ellipse">
                    <a:avLst/>
                  </a:prstGeom>
                  <a:solidFill>
                    <a:schemeClr val="bg2"/>
                  </a:solidFill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IN" sz="13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48" name="Graphic 3">
                    <a:extLst>
                      <a:ext uri="{FF2B5EF4-FFF2-40B4-BE49-F238E27FC236}">
                        <a16:creationId xmlns:a16="http://schemas.microsoft.com/office/drawing/2014/main" id="{7B9A8585-D035-4761-8065-5EE8786553F7}"/>
                      </a:ext>
                    </a:extLst>
                  </p:cNvPr>
                  <p:cNvGrpSpPr/>
                  <p:nvPr/>
                </p:nvGrpSpPr>
                <p:grpSpPr>
                  <a:xfrm>
                    <a:off x="2224137" y="1344893"/>
                    <a:ext cx="440718" cy="448188"/>
                    <a:chOff x="3657598" y="989661"/>
                    <a:chExt cx="4795520" cy="4876800"/>
                  </a:xfrm>
                  <a:solidFill>
                    <a:schemeClr val="accent1"/>
                  </a:solidFill>
                </p:grpSpPr>
                <p:grpSp>
                  <p:nvGrpSpPr>
                    <p:cNvPr id="49" name="Graphic 3">
                      <a:extLst>
                        <a:ext uri="{FF2B5EF4-FFF2-40B4-BE49-F238E27FC236}">
                          <a16:creationId xmlns:a16="http://schemas.microsoft.com/office/drawing/2014/main" id="{93A06DB1-BBFA-4143-917A-789B601E0C37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221683" y="1071880"/>
                      <a:ext cx="4218432" cy="3458464"/>
                      <a:chOff x="4221683" y="1071880"/>
                      <a:chExt cx="4218432" cy="3458464"/>
                    </a:xfrm>
                    <a:solidFill>
                      <a:schemeClr val="accent1"/>
                    </a:solidFill>
                  </p:grpSpPr>
                  <p:sp>
                    <p:nvSpPr>
                      <p:cNvPr id="60" name="Freeform: Shape 59">
                        <a:extLst>
                          <a:ext uri="{FF2B5EF4-FFF2-40B4-BE49-F238E27FC236}">
                            <a16:creationId xmlns:a16="http://schemas.microsoft.com/office/drawing/2014/main" id="{0E430032-9800-4F7F-9297-FB9D85CACB8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774993" y="2047240"/>
                        <a:ext cx="2113280" cy="1056640"/>
                      </a:xfrm>
                      <a:custGeom>
                        <a:avLst/>
                        <a:gdLst>
                          <a:gd name="connsiteX0" fmla="*/ 2109168 w 2113280"/>
                          <a:gd name="connsiteY0" fmla="*/ 1056640 h 1056640"/>
                          <a:gd name="connsiteX1" fmla="*/ 1829564 w 2113280"/>
                          <a:gd name="connsiteY1" fmla="*/ 800608 h 1056640"/>
                          <a:gd name="connsiteX2" fmla="*/ 483567 w 2113280"/>
                          <a:gd name="connsiteY2" fmla="*/ 707949 h 1056640"/>
                          <a:gd name="connsiteX3" fmla="*/ 7267 w 2113280"/>
                          <a:gd name="connsiteY3" fmla="*/ 1056640 h 1056640"/>
                          <a:gd name="connsiteX4" fmla="*/ 20271 w 2113280"/>
                          <a:gd name="connsiteY4" fmla="*/ 721766 h 1056640"/>
                          <a:gd name="connsiteX5" fmla="*/ 201526 w 2113280"/>
                          <a:gd name="connsiteY5" fmla="*/ 325120 h 1056640"/>
                          <a:gd name="connsiteX6" fmla="*/ 1056591 w 2113280"/>
                          <a:gd name="connsiteY6" fmla="*/ 0 h 1056640"/>
                          <a:gd name="connsiteX7" fmla="*/ 2085596 w 2113280"/>
                          <a:gd name="connsiteY7" fmla="*/ 685190 h 1056640"/>
                          <a:gd name="connsiteX8" fmla="*/ 2109168 w 2113280"/>
                          <a:gd name="connsiteY8" fmla="*/ 1056640 h 10566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2113280" h="1056640">
                            <a:moveTo>
                              <a:pt x="2109168" y="1056640"/>
                            </a:moveTo>
                            <a:cubicBezTo>
                              <a:pt x="2036747" y="951057"/>
                              <a:pt x="1941097" y="863470"/>
                              <a:pt x="1829564" y="800608"/>
                            </a:cubicBezTo>
                            <a:cubicBezTo>
                              <a:pt x="1458928" y="586842"/>
                              <a:pt x="871273" y="568960"/>
                              <a:pt x="483567" y="707949"/>
                            </a:cubicBezTo>
                            <a:cubicBezTo>
                              <a:pt x="291357" y="769787"/>
                              <a:pt x="124286" y="892097"/>
                              <a:pt x="7267" y="1056640"/>
                            </a:cubicBezTo>
                            <a:cubicBezTo>
                              <a:pt x="-5689" y="945010"/>
                              <a:pt x="-1300" y="832055"/>
                              <a:pt x="20271" y="721766"/>
                            </a:cubicBezTo>
                            <a:cubicBezTo>
                              <a:pt x="45818" y="576235"/>
                              <a:pt x="108216" y="439684"/>
                              <a:pt x="201526" y="325120"/>
                            </a:cubicBezTo>
                            <a:cubicBezTo>
                              <a:pt x="407977" y="81280"/>
                              <a:pt x="731471" y="0"/>
                              <a:pt x="1056591" y="0"/>
                            </a:cubicBezTo>
                            <a:cubicBezTo>
                              <a:pt x="1688137" y="0"/>
                              <a:pt x="1997814" y="291795"/>
                              <a:pt x="2085596" y="685190"/>
                            </a:cubicBezTo>
                            <a:cubicBezTo>
                              <a:pt x="2114223" y="806810"/>
                              <a:pt x="2122189" y="932379"/>
                              <a:pt x="2109168" y="105664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8128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685800">
                          <a:defRPr/>
                        </a:pPr>
                        <a:endParaRPr lang="en-US" sz="135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1" name="Freeform: Shape 60">
                        <a:extLst>
                          <a:ext uri="{FF2B5EF4-FFF2-40B4-BE49-F238E27FC236}">
                            <a16:creationId xmlns:a16="http://schemas.microsoft.com/office/drawing/2014/main" id="{9FBDC6C1-D234-4DF3-83E8-9B580058D3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13728" y="2048774"/>
                        <a:ext cx="1137920" cy="975360"/>
                      </a:xfrm>
                      <a:custGeom>
                        <a:avLst/>
                        <a:gdLst>
                          <a:gd name="connsiteX0" fmla="*/ 1146861 w 1137920"/>
                          <a:gd name="connsiteY0" fmla="*/ 683656 h 975360"/>
                          <a:gd name="connsiteX1" fmla="*/ 975360 w 1137920"/>
                          <a:gd name="connsiteY1" fmla="*/ 323586 h 975360"/>
                          <a:gd name="connsiteX2" fmla="*/ 0 w 1137920"/>
                          <a:gd name="connsiteY2" fmla="*/ 4156 h 975360"/>
                          <a:gd name="connsiteX3" fmla="*/ 929030 w 1137920"/>
                          <a:gd name="connsiteY3" fmla="*/ 823458 h 975360"/>
                          <a:gd name="connsiteX4" fmla="*/ 1170432 w 1137920"/>
                          <a:gd name="connsiteY4" fmla="*/ 1055106 h 975360"/>
                          <a:gd name="connsiteX5" fmla="*/ 1146861 w 1137920"/>
                          <a:gd name="connsiteY5" fmla="*/ 683656 h 97536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1137920" h="975360">
                            <a:moveTo>
                              <a:pt x="1146861" y="683656"/>
                            </a:moveTo>
                            <a:cubicBezTo>
                              <a:pt x="1119144" y="551698"/>
                              <a:pt x="1060347" y="428267"/>
                              <a:pt x="975360" y="323586"/>
                            </a:cubicBezTo>
                            <a:cubicBezTo>
                              <a:pt x="744525" y="47234"/>
                              <a:pt x="355194" y="-18603"/>
                              <a:pt x="0" y="4156"/>
                            </a:cubicBezTo>
                            <a:cubicBezTo>
                              <a:pt x="579527" y="40732"/>
                              <a:pt x="882701" y="352034"/>
                              <a:pt x="929030" y="823458"/>
                            </a:cubicBezTo>
                            <a:cubicBezTo>
                              <a:pt x="1025591" y="881931"/>
                              <a:pt x="1108025" y="961041"/>
                              <a:pt x="1170432" y="1055106"/>
                            </a:cubicBezTo>
                            <a:cubicBezTo>
                              <a:pt x="1183453" y="930845"/>
                              <a:pt x="1175488" y="805276"/>
                              <a:pt x="1146861" y="68365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8128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685800">
                          <a:defRPr/>
                        </a:pPr>
                        <a:endParaRPr lang="en-US" sz="135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62" name="Graphic 3">
                        <a:extLst>
                          <a:ext uri="{FF2B5EF4-FFF2-40B4-BE49-F238E27FC236}">
                            <a16:creationId xmlns:a16="http://schemas.microsoft.com/office/drawing/2014/main" id="{7F8A4499-A515-46A2-8524-1A2179D636D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205684" y="1073241"/>
                        <a:ext cx="3234431" cy="2022511"/>
                        <a:chOff x="5205684" y="1073241"/>
                        <a:chExt cx="3234431" cy="2022511"/>
                      </a:xfrm>
                      <a:solidFill>
                        <a:srgbClr val="E8EDFC"/>
                      </a:solidFill>
                    </p:grpSpPr>
                    <p:sp>
                      <p:nvSpPr>
                        <p:cNvPr id="68" name="Freeform: Shape 67">
                          <a:extLst>
                            <a:ext uri="{FF2B5EF4-FFF2-40B4-BE49-F238E27FC236}">
                              <a16:creationId xmlns:a16="http://schemas.microsoft.com/office/drawing/2014/main" id="{2B06446A-5820-4877-8F3E-1AA0D538874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598310" y="1073241"/>
                          <a:ext cx="406400" cy="975360"/>
                        </a:xfrm>
                        <a:custGeom>
                          <a:avLst/>
                          <a:gdLst>
                            <a:gd name="connsiteX0" fmla="*/ 466547 w 406400"/>
                            <a:gd name="connsiteY0" fmla="*/ 988629 h 975360"/>
                            <a:gd name="connsiteX1" fmla="*/ 0 w 406400"/>
                            <a:gd name="connsiteY1" fmla="*/ 988629 h 975360"/>
                            <a:gd name="connsiteX2" fmla="*/ 139802 w 406400"/>
                            <a:gd name="connsiteY2" fmla="*/ 79919 h 975360"/>
                            <a:gd name="connsiteX3" fmla="*/ 233680 w 406400"/>
                            <a:gd name="connsiteY3" fmla="*/ 0 h 975360"/>
                            <a:gd name="connsiteX4" fmla="*/ 327558 w 406400"/>
                            <a:gd name="connsiteY4" fmla="*/ 79919 h 9753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06400" h="975360">
                              <a:moveTo>
                                <a:pt x="466547" y="988629"/>
                              </a:moveTo>
                              <a:cubicBezTo>
                                <a:pt x="311644" y="969146"/>
                                <a:pt x="154903" y="969146"/>
                                <a:pt x="0" y="988629"/>
                              </a:cubicBezTo>
                              <a:lnTo>
                                <a:pt x="139802" y="79919"/>
                              </a:lnTo>
                              <a:cubicBezTo>
                                <a:pt x="147247" y="33855"/>
                                <a:pt x="187017" y="0"/>
                                <a:pt x="233680" y="0"/>
                              </a:cubicBezTo>
                              <a:cubicBezTo>
                                <a:pt x="280343" y="0"/>
                                <a:pt x="320113" y="33855"/>
                                <a:pt x="327558" y="79919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EDFC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69" name="Freeform: Shape 68">
                          <a:extLst>
                            <a:ext uri="{FF2B5EF4-FFF2-40B4-BE49-F238E27FC236}">
                              <a16:creationId xmlns:a16="http://schemas.microsoft.com/office/drawing/2014/main" id="{2F66992C-0B8F-41BD-A6A5-C33BC92103A5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281063" y="1324158"/>
                          <a:ext cx="731520" cy="975360"/>
                        </a:xfrm>
                        <a:custGeom>
                          <a:avLst/>
                          <a:gdLst>
                            <a:gd name="connsiteX0" fmla="*/ 769721 w 731520"/>
                            <a:gd name="connsiteY0" fmla="*/ 93162 h 975360"/>
                            <a:gd name="connsiteX1" fmla="*/ 406400 w 731520"/>
                            <a:gd name="connsiteY1" fmla="*/ 1046576 h 975360"/>
                            <a:gd name="connsiteX2" fmla="*/ 0 w 731520"/>
                            <a:gd name="connsiteY2" fmla="*/ 784855 h 975360"/>
                            <a:gd name="connsiteX3" fmla="*/ 603097 w 731520"/>
                            <a:gd name="connsiteY3" fmla="*/ 33828 h 975360"/>
                            <a:gd name="connsiteX4" fmla="*/ 707071 w 731520"/>
                            <a:gd name="connsiteY4" fmla="*/ 5468 h 975360"/>
                            <a:gd name="connsiteX5" fmla="*/ 769721 w 731520"/>
                            <a:gd name="connsiteY5" fmla="*/ 93162 h 9753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731520" h="975360">
                              <a:moveTo>
                                <a:pt x="769721" y="93162"/>
                              </a:moveTo>
                              <a:cubicBezTo>
                                <a:pt x="769721" y="117546"/>
                                <a:pt x="793293" y="50084"/>
                                <a:pt x="406400" y="1046576"/>
                              </a:cubicBezTo>
                              <a:cubicBezTo>
                                <a:pt x="299549" y="921348"/>
                                <a:pt x="158211" y="830323"/>
                                <a:pt x="0" y="784855"/>
                              </a:cubicBezTo>
                              <a:lnTo>
                                <a:pt x="603097" y="33828"/>
                              </a:lnTo>
                              <a:cubicBezTo>
                                <a:pt x="628408" y="3546"/>
                                <a:pt x="669893" y="-7771"/>
                                <a:pt x="707071" y="5468"/>
                              </a:cubicBezTo>
                              <a:cubicBezTo>
                                <a:pt x="744248" y="18708"/>
                                <a:pt x="769250" y="53700"/>
                                <a:pt x="769721" y="9316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EDFC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70" name="Freeform: Shape 69">
                          <a:extLst>
                            <a:ext uri="{FF2B5EF4-FFF2-40B4-BE49-F238E27FC236}">
                              <a16:creationId xmlns:a16="http://schemas.microsoft.com/office/drawing/2014/main" id="{C0BBA567-AAAF-4DC5-A5CF-6C95E163FFE8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612984" y="1323404"/>
                          <a:ext cx="731520" cy="975360"/>
                        </a:xfrm>
                        <a:custGeom>
                          <a:avLst/>
                          <a:gdLst>
                            <a:gd name="connsiteX0" fmla="*/ 769934 w 731520"/>
                            <a:gd name="connsiteY0" fmla="*/ 785609 h 975360"/>
                            <a:gd name="connsiteX1" fmla="*/ 363534 w 731520"/>
                            <a:gd name="connsiteY1" fmla="*/ 1047331 h 975360"/>
                            <a:gd name="connsiteX2" fmla="*/ 5902 w 731520"/>
                            <a:gd name="connsiteY2" fmla="*/ 128054 h 975360"/>
                            <a:gd name="connsiteX3" fmla="*/ 47705 w 731520"/>
                            <a:gd name="connsiteY3" fmla="*/ 12662 h 975360"/>
                            <a:gd name="connsiteX4" fmla="*/ 168462 w 731520"/>
                            <a:gd name="connsiteY4" fmla="*/ 34582 h 9753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31520" h="975360">
                              <a:moveTo>
                                <a:pt x="769934" y="785609"/>
                              </a:moveTo>
                              <a:cubicBezTo>
                                <a:pt x="611658" y="830947"/>
                                <a:pt x="470287" y="921989"/>
                                <a:pt x="363534" y="1047331"/>
                              </a:cubicBezTo>
                              <a:lnTo>
                                <a:pt x="5902" y="128054"/>
                              </a:lnTo>
                              <a:cubicBezTo>
                                <a:pt x="-10167" y="84542"/>
                                <a:pt x="7495" y="35784"/>
                                <a:pt x="47705" y="12662"/>
                              </a:cubicBezTo>
                              <a:cubicBezTo>
                                <a:pt x="87914" y="-10460"/>
                                <a:pt x="138941" y="-1197"/>
                                <a:pt x="168462" y="34582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EDFC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71" name="Freeform: Shape 70">
                          <a:extLst>
                            <a:ext uri="{FF2B5EF4-FFF2-40B4-BE49-F238E27FC236}">
                              <a16:creationId xmlns:a16="http://schemas.microsoft.com/office/drawing/2014/main" id="{8A416E60-64F9-4976-B1ED-AAF57209BA1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05684" y="2128498"/>
                          <a:ext cx="731520" cy="568960"/>
                        </a:xfrm>
                        <a:custGeom>
                          <a:avLst/>
                          <a:gdLst>
                            <a:gd name="connsiteX0" fmla="*/ 766770 w 731520"/>
                            <a:gd name="connsiteY0" fmla="*/ 243862 h 568960"/>
                            <a:gd name="connsiteX1" fmla="*/ 596082 w 731520"/>
                            <a:gd name="connsiteY1" fmla="*/ 606370 h 568960"/>
                            <a:gd name="connsiteX2" fmla="*/ 36876 w 731520"/>
                            <a:gd name="connsiteY2" fmla="*/ 169084 h 568960"/>
                            <a:gd name="connsiteX3" fmla="*/ 12199 w 731520"/>
                            <a:gd name="connsiteY3" fmla="*/ 47920 h 568960"/>
                            <a:gd name="connsiteX4" fmla="*/ 128722 w 731520"/>
                            <a:gd name="connsiteY4" fmla="*/ 6524 h 568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731520" h="568960">
                              <a:moveTo>
                                <a:pt x="766770" y="243862"/>
                              </a:moveTo>
                              <a:cubicBezTo>
                                <a:pt x="682044" y="349525"/>
                                <a:pt x="623555" y="473754"/>
                                <a:pt x="596082" y="606370"/>
                              </a:cubicBezTo>
                              <a:lnTo>
                                <a:pt x="36876" y="169084"/>
                              </a:lnTo>
                              <a:cubicBezTo>
                                <a:pt x="-383" y="140481"/>
                                <a:pt x="-10900" y="88812"/>
                                <a:pt x="12199" y="47920"/>
                              </a:cubicBezTo>
                              <a:cubicBezTo>
                                <a:pt x="35307" y="7020"/>
                                <a:pt x="84994" y="-10626"/>
                                <a:pt x="128722" y="652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EDFC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72" name="Freeform: Shape 71">
                          <a:extLst>
                            <a:ext uri="{FF2B5EF4-FFF2-40B4-BE49-F238E27FC236}">
                              <a16:creationId xmlns:a16="http://schemas.microsoft.com/office/drawing/2014/main" id="{E3087C72-CE52-41BD-9B03-605BE183E02C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689088" y="2126691"/>
                          <a:ext cx="731520" cy="568960"/>
                        </a:xfrm>
                        <a:custGeom>
                          <a:avLst/>
                          <a:gdLst>
                            <a:gd name="connsiteX0" fmla="*/ 723392 w 731520"/>
                            <a:gd name="connsiteY0" fmla="*/ 170891 h 568960"/>
                            <a:gd name="connsiteX1" fmla="*/ 171501 w 731520"/>
                            <a:gd name="connsiteY1" fmla="*/ 605739 h 568960"/>
                            <a:gd name="connsiteX2" fmla="*/ 0 w 731520"/>
                            <a:gd name="connsiteY2" fmla="*/ 245669 h 568960"/>
                            <a:gd name="connsiteX3" fmla="*/ 631546 w 731520"/>
                            <a:gd name="connsiteY3" fmla="*/ 7518 h 568960"/>
                            <a:gd name="connsiteX4" fmla="*/ 750597 w 731520"/>
                            <a:gd name="connsiteY4" fmla="*/ 48093 h 568960"/>
                            <a:gd name="connsiteX5" fmla="*/ 723392 w 731520"/>
                            <a:gd name="connsiteY5" fmla="*/ 170891 h 5689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731520" h="568960">
                              <a:moveTo>
                                <a:pt x="723392" y="170891"/>
                              </a:moveTo>
                              <a:lnTo>
                                <a:pt x="171501" y="605739"/>
                              </a:lnTo>
                              <a:cubicBezTo>
                                <a:pt x="143784" y="473781"/>
                                <a:pt x="84986" y="350349"/>
                                <a:pt x="0" y="245669"/>
                              </a:cubicBezTo>
                              <a:lnTo>
                                <a:pt x="631546" y="7518"/>
                              </a:lnTo>
                              <a:cubicBezTo>
                                <a:pt x="675770" y="-11265"/>
                                <a:pt x="727050" y="6210"/>
                                <a:pt x="750597" y="48093"/>
                              </a:cubicBezTo>
                              <a:cubicBezTo>
                                <a:pt x="774143" y="89977"/>
                                <a:pt x="762423" y="142874"/>
                                <a:pt x="723392" y="170891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EDFC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73" name="Freeform: Shape 72">
                          <a:extLst>
                            <a:ext uri="{FF2B5EF4-FFF2-40B4-BE49-F238E27FC236}">
                              <a16:creationId xmlns:a16="http://schemas.microsoft.com/office/drawing/2014/main" id="{EAB58895-4FD9-4F89-89CE-151B886831F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871155" y="2770632"/>
                          <a:ext cx="568960" cy="325120"/>
                        </a:xfrm>
                        <a:custGeom>
                          <a:avLst/>
                          <a:gdLst>
                            <a:gd name="connsiteX0" fmla="*/ 500685 w 568960"/>
                            <a:gd name="connsiteY0" fmla="*/ 264160 h 325120"/>
                            <a:gd name="connsiteX1" fmla="*/ 13005 w 568960"/>
                            <a:gd name="connsiteY1" fmla="*/ 334061 h 325120"/>
                            <a:gd name="connsiteX2" fmla="*/ 0 w 568960"/>
                            <a:gd name="connsiteY2" fmla="*/ 0 h 325120"/>
                            <a:gd name="connsiteX3" fmla="*/ 503936 w 568960"/>
                            <a:gd name="connsiteY3" fmla="*/ 81280 h 325120"/>
                            <a:gd name="connsiteX4" fmla="*/ 573658 w 568960"/>
                            <a:gd name="connsiteY4" fmla="*/ 173988 h 325120"/>
                            <a:gd name="connsiteX5" fmla="*/ 500685 w 568960"/>
                            <a:gd name="connsiteY5" fmla="*/ 264160 h 32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</a:cxnLst>
                          <a:rect l="l" t="t" r="r" b="b"/>
                          <a:pathLst>
                            <a:path w="568960" h="325120">
                              <a:moveTo>
                                <a:pt x="500685" y="264160"/>
                              </a:moveTo>
                              <a:cubicBezTo>
                                <a:pt x="-156870" y="366573"/>
                                <a:pt x="71526" y="334061"/>
                                <a:pt x="13005" y="334061"/>
                              </a:cubicBezTo>
                              <a:cubicBezTo>
                                <a:pt x="25839" y="222699"/>
                                <a:pt x="21450" y="110029"/>
                                <a:pt x="0" y="0"/>
                              </a:cubicBezTo>
                              <a:lnTo>
                                <a:pt x="503936" y="81280"/>
                              </a:lnTo>
                              <a:cubicBezTo>
                                <a:pt x="545681" y="92537"/>
                                <a:pt x="574422" y="130755"/>
                                <a:pt x="573658" y="173988"/>
                              </a:cubicBezTo>
                              <a:cubicBezTo>
                                <a:pt x="572886" y="217221"/>
                                <a:pt x="542804" y="254390"/>
                                <a:pt x="500685" y="264160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EDFC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74" name="Freeform: Shape 73">
                          <a:extLst>
                            <a:ext uri="{FF2B5EF4-FFF2-40B4-BE49-F238E27FC236}">
                              <a16:creationId xmlns:a16="http://schemas.microsoft.com/office/drawing/2014/main" id="{085268A0-93D1-44D2-A04D-7E3C535B55B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232806" y="2769006"/>
                          <a:ext cx="487680" cy="325120"/>
                        </a:xfrm>
                        <a:custGeom>
                          <a:avLst/>
                          <a:gdLst>
                            <a:gd name="connsiteX0" fmla="*/ 549453 w 487680"/>
                            <a:gd name="connsiteY0" fmla="*/ 334874 h 325120"/>
                            <a:gd name="connsiteX1" fmla="*/ 54458 w 487680"/>
                            <a:gd name="connsiteY1" fmla="*/ 265786 h 325120"/>
                            <a:gd name="connsiteX2" fmla="*/ 0 w 487680"/>
                            <a:gd name="connsiteY2" fmla="*/ 103226 h 325120"/>
                            <a:gd name="connsiteX3" fmla="*/ 562458 w 487680"/>
                            <a:gd name="connsiteY3" fmla="*/ 0 h 325120"/>
                            <a:gd name="connsiteX4" fmla="*/ 549453 w 487680"/>
                            <a:gd name="connsiteY4" fmla="*/ 334874 h 32512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487680" h="325120">
                              <a:moveTo>
                                <a:pt x="549453" y="334874"/>
                              </a:moveTo>
                              <a:cubicBezTo>
                                <a:pt x="497434" y="334874"/>
                                <a:pt x="694131" y="364947"/>
                                <a:pt x="54458" y="265786"/>
                              </a:cubicBezTo>
                              <a:lnTo>
                                <a:pt x="0" y="103226"/>
                              </a:lnTo>
                              <a:cubicBezTo>
                                <a:pt x="27635" y="75590"/>
                                <a:pt x="13818" y="84531"/>
                                <a:pt x="562458" y="0"/>
                              </a:cubicBezTo>
                              <a:cubicBezTo>
                                <a:pt x="541081" y="110305"/>
                                <a:pt x="536692" y="223236"/>
                                <a:pt x="549453" y="334874"/>
                              </a:cubicBezTo>
                              <a:close/>
                            </a:path>
                          </a:pathLst>
                        </a:custGeom>
                        <a:solidFill>
                          <a:srgbClr val="E8EDFC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  <p:sp>
                    <p:nvSpPr>
                      <p:cNvPr id="63" name="Freeform: Shape 62">
                        <a:extLst>
                          <a:ext uri="{FF2B5EF4-FFF2-40B4-BE49-F238E27FC236}">
                            <a16:creationId xmlns:a16="http://schemas.microsoft.com/office/drawing/2014/main" id="{5FE7D35C-C31C-4F26-B38E-2BB1AEE959F5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4221683" y="1071880"/>
                        <a:ext cx="894080" cy="2275840"/>
                      </a:xfrm>
                      <a:custGeom>
                        <a:avLst/>
                        <a:gdLst>
                          <a:gd name="connsiteX0" fmla="*/ 736397 w 894080"/>
                          <a:gd name="connsiteY0" fmla="*/ 162560 h 2275840"/>
                          <a:gd name="connsiteX1" fmla="*/ 573837 w 894080"/>
                          <a:gd name="connsiteY1" fmla="*/ 0 h 2275840"/>
                          <a:gd name="connsiteX2" fmla="*/ 329997 w 894080"/>
                          <a:gd name="connsiteY2" fmla="*/ 0 h 2275840"/>
                          <a:gd name="connsiteX3" fmla="*/ 492557 w 894080"/>
                          <a:gd name="connsiteY3" fmla="*/ 162560 h 2275840"/>
                          <a:gd name="connsiteX4" fmla="*/ 655117 w 894080"/>
                          <a:gd name="connsiteY4" fmla="*/ 1463040 h 2275840"/>
                          <a:gd name="connsiteX5" fmla="*/ 0 w 894080"/>
                          <a:gd name="connsiteY5" fmla="*/ 2295347 h 2275840"/>
                          <a:gd name="connsiteX6" fmla="*/ 125872 w 894080"/>
                          <a:gd name="connsiteY6" fmla="*/ 2349992 h 2275840"/>
                          <a:gd name="connsiteX7" fmla="*/ 248717 w 894080"/>
                          <a:gd name="connsiteY7" fmla="*/ 2288845 h 2275840"/>
                          <a:gd name="connsiteX8" fmla="*/ 898957 w 894080"/>
                          <a:gd name="connsiteY8" fmla="*/ 1463040 h 2275840"/>
                          <a:gd name="connsiteX9" fmla="*/ 736397 w 894080"/>
                          <a:gd name="connsiteY9" fmla="*/ 162560 h 22758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</a:cxnLst>
                        <a:rect l="l" t="t" r="r" b="b"/>
                        <a:pathLst>
                          <a:path w="894080" h="2275840">
                            <a:moveTo>
                              <a:pt x="736397" y="162560"/>
                            </a:moveTo>
                            <a:cubicBezTo>
                              <a:pt x="736397" y="72781"/>
                              <a:pt x="663619" y="0"/>
                              <a:pt x="573837" y="0"/>
                            </a:cubicBezTo>
                            <a:lnTo>
                              <a:pt x="329997" y="0"/>
                            </a:lnTo>
                            <a:cubicBezTo>
                              <a:pt x="419779" y="0"/>
                              <a:pt x="492557" y="72781"/>
                              <a:pt x="492557" y="162560"/>
                            </a:cubicBezTo>
                            <a:cubicBezTo>
                              <a:pt x="492557" y="487680"/>
                              <a:pt x="467360" y="243840"/>
                              <a:pt x="655117" y="1463040"/>
                            </a:cubicBezTo>
                            <a:cubicBezTo>
                              <a:pt x="-14630" y="2315667"/>
                              <a:pt x="25197" y="2266899"/>
                              <a:pt x="0" y="2295347"/>
                            </a:cubicBezTo>
                            <a:cubicBezTo>
                              <a:pt x="31837" y="2331249"/>
                              <a:pt x="77906" y="2351244"/>
                              <a:pt x="125872" y="2349992"/>
                            </a:cubicBezTo>
                            <a:cubicBezTo>
                              <a:pt x="173838" y="2348740"/>
                              <a:pt x="218800" y="2326356"/>
                              <a:pt x="248717" y="2288845"/>
                            </a:cubicBezTo>
                            <a:lnTo>
                              <a:pt x="898957" y="1463040"/>
                            </a:lnTo>
                            <a:cubicBezTo>
                              <a:pt x="709574" y="232461"/>
                              <a:pt x="736397" y="487680"/>
                              <a:pt x="736397" y="162560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8128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685800">
                          <a:defRPr/>
                        </a:pPr>
                        <a:endParaRPr lang="en-US" sz="135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4" name="Freeform: Shape 63">
                        <a:extLst>
                          <a:ext uri="{FF2B5EF4-FFF2-40B4-BE49-F238E27FC236}">
                            <a16:creationId xmlns:a16="http://schemas.microsoft.com/office/drawing/2014/main" id="{4837F450-6083-452F-B1C1-9EE192CCB48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7310323" y="3110382"/>
                        <a:ext cx="568960" cy="406400"/>
                      </a:xfrm>
                      <a:custGeom>
                        <a:avLst/>
                        <a:gdLst>
                          <a:gd name="connsiteX0" fmla="*/ 641299 w 568960"/>
                          <a:gd name="connsiteY0" fmla="*/ 308864 h 406400"/>
                          <a:gd name="connsiteX1" fmla="*/ 624109 w 568960"/>
                          <a:gd name="connsiteY1" fmla="*/ 377172 h 406400"/>
                          <a:gd name="connsiteX2" fmla="*/ 560019 w 568960"/>
                          <a:gd name="connsiteY2" fmla="*/ 406400 h 406400"/>
                          <a:gd name="connsiteX3" fmla="*/ 0 w 568960"/>
                          <a:gd name="connsiteY3" fmla="*/ 0 h 406400"/>
                          <a:gd name="connsiteX4" fmla="*/ 581965 w 568960"/>
                          <a:gd name="connsiteY4" fmla="*/ 0 h 406400"/>
                          <a:gd name="connsiteX5" fmla="*/ 641299 w 568960"/>
                          <a:gd name="connsiteY5" fmla="*/ 308864 h 4064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568960" h="406400">
                            <a:moveTo>
                              <a:pt x="641299" y="308864"/>
                            </a:moveTo>
                            <a:cubicBezTo>
                              <a:pt x="646241" y="333061"/>
                              <a:pt x="639918" y="358193"/>
                              <a:pt x="624109" y="377172"/>
                            </a:cubicBezTo>
                            <a:cubicBezTo>
                              <a:pt x="608292" y="396143"/>
                              <a:pt x="584712" y="406904"/>
                              <a:pt x="560019" y="406400"/>
                            </a:cubicBezTo>
                            <a:cubicBezTo>
                              <a:pt x="175565" y="411277"/>
                              <a:pt x="14630" y="243840"/>
                              <a:pt x="0" y="0"/>
                            </a:cubicBezTo>
                            <a:cubicBezTo>
                              <a:pt x="192999" y="27708"/>
                              <a:pt x="388965" y="27708"/>
                              <a:pt x="581965" y="0"/>
                            </a:cubicBezTo>
                            <a:cubicBezTo>
                              <a:pt x="581152" y="813"/>
                              <a:pt x="599034" y="92659"/>
                              <a:pt x="641299" y="308864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8128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685800">
                          <a:defRPr/>
                        </a:pPr>
                        <a:endParaRPr lang="en-US" sz="135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5" name="Freeform: Shape 64">
                        <a:extLst>
                          <a:ext uri="{FF2B5EF4-FFF2-40B4-BE49-F238E27FC236}">
                            <a16:creationId xmlns:a16="http://schemas.microsoft.com/office/drawing/2014/main" id="{655BF39C-4E38-435E-BF40-4CDFF54C45C8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052922" y="2660904"/>
                        <a:ext cx="1544320" cy="1869440"/>
                      </a:xfrm>
                      <a:custGeom>
                        <a:avLst/>
                        <a:gdLst>
                          <a:gd name="connsiteX0" fmla="*/ 1557325 w 1544320"/>
                          <a:gd name="connsiteY0" fmla="*/ 828243 h 1869440"/>
                          <a:gd name="connsiteX1" fmla="*/ 778662 w 1544320"/>
                          <a:gd name="connsiteY1" fmla="*/ 1906016 h 1869440"/>
                          <a:gd name="connsiteX2" fmla="*/ 0 w 1544320"/>
                          <a:gd name="connsiteY2" fmla="*/ 828243 h 1869440"/>
                          <a:gd name="connsiteX3" fmla="*/ 302362 w 1544320"/>
                          <a:gd name="connsiteY3" fmla="*/ 442976 h 1869440"/>
                          <a:gd name="connsiteX4" fmla="*/ 779475 w 1544320"/>
                          <a:gd name="connsiteY4" fmla="*/ 0 h 1869440"/>
                          <a:gd name="connsiteX5" fmla="*/ 1254963 w 1544320"/>
                          <a:gd name="connsiteY5" fmla="*/ 442976 h 1869440"/>
                          <a:gd name="connsiteX6" fmla="*/ 1557325 w 1544320"/>
                          <a:gd name="connsiteY6" fmla="*/ 828243 h 1869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</a:cxnLst>
                        <a:rect l="l" t="t" r="r" b="b"/>
                        <a:pathLst>
                          <a:path w="1544320" h="1869440">
                            <a:moveTo>
                              <a:pt x="1557325" y="828243"/>
                            </a:moveTo>
                            <a:cubicBezTo>
                              <a:pt x="1480922" y="1320800"/>
                              <a:pt x="1274471" y="1857248"/>
                              <a:pt x="778662" y="1906016"/>
                            </a:cubicBezTo>
                            <a:cubicBezTo>
                              <a:pt x="282855" y="1857248"/>
                              <a:pt x="76403" y="1322426"/>
                              <a:pt x="0" y="828243"/>
                            </a:cubicBezTo>
                            <a:cubicBezTo>
                              <a:pt x="177166" y="784287"/>
                              <a:pt x="301776" y="625515"/>
                              <a:pt x="302362" y="442976"/>
                            </a:cubicBezTo>
                            <a:cubicBezTo>
                              <a:pt x="805485" y="352755"/>
                              <a:pt x="764845" y="0"/>
                              <a:pt x="779475" y="0"/>
                            </a:cubicBezTo>
                            <a:cubicBezTo>
                              <a:pt x="790042" y="145491"/>
                              <a:pt x="870509" y="373888"/>
                              <a:pt x="1254963" y="442976"/>
                            </a:cubicBezTo>
                            <a:cubicBezTo>
                              <a:pt x="1255548" y="625515"/>
                              <a:pt x="1380159" y="784287"/>
                              <a:pt x="1557325" y="828243"/>
                            </a:cubicBezTo>
                            <a:close/>
                          </a:path>
                        </a:pathLst>
                      </a:custGeom>
                      <a:solidFill>
                        <a:srgbClr val="E8EDFC"/>
                      </a:solidFill>
                      <a:ln w="8128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685800">
                          <a:defRPr/>
                        </a:pPr>
                        <a:endParaRPr lang="en-US" sz="135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6" name="Freeform: Shape 65">
                        <a:extLst>
                          <a:ext uri="{FF2B5EF4-FFF2-40B4-BE49-F238E27FC236}">
                            <a16:creationId xmlns:a16="http://schemas.microsoft.com/office/drawing/2014/main" id="{887E9601-4E15-4476-87B0-7B41990FC94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709664" y="2660904"/>
                        <a:ext cx="894080" cy="1869440"/>
                      </a:xfrm>
                      <a:custGeom>
                        <a:avLst/>
                        <a:gdLst>
                          <a:gd name="connsiteX0" fmla="*/ 598221 w 894080"/>
                          <a:gd name="connsiteY0" fmla="*/ 442976 h 1869440"/>
                          <a:gd name="connsiteX1" fmla="*/ 121107 w 894080"/>
                          <a:gd name="connsiteY1" fmla="*/ 0 h 1869440"/>
                          <a:gd name="connsiteX2" fmla="*/ 0 w 894080"/>
                          <a:gd name="connsiteY2" fmla="*/ 280416 h 1869440"/>
                          <a:gd name="connsiteX3" fmla="*/ 354381 w 894080"/>
                          <a:gd name="connsiteY3" fmla="*/ 442976 h 1869440"/>
                          <a:gd name="connsiteX4" fmla="*/ 656743 w 894080"/>
                          <a:gd name="connsiteY4" fmla="*/ 825805 h 1869440"/>
                          <a:gd name="connsiteX5" fmla="*/ 0 w 894080"/>
                          <a:gd name="connsiteY5" fmla="*/ 1882445 h 1869440"/>
                          <a:gd name="connsiteX6" fmla="*/ 121920 w 894080"/>
                          <a:gd name="connsiteY6" fmla="*/ 1906829 h 1869440"/>
                          <a:gd name="connsiteX7" fmla="*/ 900583 w 894080"/>
                          <a:gd name="connsiteY7" fmla="*/ 829056 h 1869440"/>
                          <a:gd name="connsiteX8" fmla="*/ 598221 w 894080"/>
                          <a:gd name="connsiteY8" fmla="*/ 442976 h 18694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894080" h="1869440">
                            <a:moveTo>
                              <a:pt x="598221" y="442976"/>
                            </a:moveTo>
                            <a:cubicBezTo>
                              <a:pt x="96723" y="352755"/>
                              <a:pt x="134925" y="0"/>
                              <a:pt x="121107" y="0"/>
                            </a:cubicBezTo>
                            <a:cubicBezTo>
                              <a:pt x="115978" y="105038"/>
                              <a:pt x="72949" y="204663"/>
                              <a:pt x="0" y="280416"/>
                            </a:cubicBezTo>
                            <a:cubicBezTo>
                              <a:pt x="98089" y="370531"/>
                              <a:pt x="222098" y="427411"/>
                              <a:pt x="354381" y="442976"/>
                            </a:cubicBezTo>
                            <a:cubicBezTo>
                              <a:pt x="356080" y="624604"/>
                              <a:pt x="480454" y="782068"/>
                              <a:pt x="656743" y="825805"/>
                            </a:cubicBezTo>
                            <a:cubicBezTo>
                              <a:pt x="590093" y="1258214"/>
                              <a:pt x="418592" y="1758087"/>
                              <a:pt x="0" y="1882445"/>
                            </a:cubicBezTo>
                            <a:cubicBezTo>
                              <a:pt x="39770" y="1894450"/>
                              <a:pt x="80597" y="1902610"/>
                              <a:pt x="121920" y="1906829"/>
                            </a:cubicBezTo>
                            <a:cubicBezTo>
                              <a:pt x="617728" y="1858061"/>
                              <a:pt x="824179" y="1321613"/>
                              <a:pt x="900583" y="829056"/>
                            </a:cubicBezTo>
                            <a:cubicBezTo>
                              <a:pt x="723124" y="785027"/>
                              <a:pt x="598440" y="625815"/>
                              <a:pt x="598221" y="442976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1"/>
                      </a:solidFill>
                      <a:ln w="8128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685800">
                          <a:defRPr/>
                        </a:pPr>
                        <a:endParaRPr lang="en-US" sz="135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sp>
                    <p:nvSpPr>
                      <p:cNvPr id="67" name="Freeform: Shape 66">
                        <a:extLst>
                          <a:ext uri="{FF2B5EF4-FFF2-40B4-BE49-F238E27FC236}">
                            <a16:creationId xmlns:a16="http://schemas.microsoft.com/office/drawing/2014/main" id="{864031FF-9890-4197-9D90-D7145ACF633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644083" y="3487522"/>
                        <a:ext cx="406400" cy="650240"/>
                      </a:xfrm>
                      <a:custGeom>
                        <a:avLst/>
                        <a:gdLst>
                          <a:gd name="connsiteX0" fmla="*/ 473862 w 406400"/>
                          <a:gd name="connsiteY0" fmla="*/ 304800 h 650240"/>
                          <a:gd name="connsiteX1" fmla="*/ 269850 w 406400"/>
                          <a:gd name="connsiteY1" fmla="*/ 711200 h 650240"/>
                          <a:gd name="connsiteX2" fmla="*/ 0 w 406400"/>
                          <a:gd name="connsiteY2" fmla="*/ 399898 h 650240"/>
                          <a:gd name="connsiteX3" fmla="*/ 143053 w 406400"/>
                          <a:gd name="connsiteY3" fmla="*/ 27635 h 650240"/>
                          <a:gd name="connsiteX4" fmla="*/ 408838 w 406400"/>
                          <a:gd name="connsiteY4" fmla="*/ 0 h 650240"/>
                          <a:gd name="connsiteX5" fmla="*/ 473862 w 406400"/>
                          <a:gd name="connsiteY5" fmla="*/ 304800 h 650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</a:cxnLst>
                        <a:rect l="l" t="t" r="r" b="b"/>
                        <a:pathLst>
                          <a:path w="406400" h="650240">
                            <a:moveTo>
                              <a:pt x="473862" y="304800"/>
                            </a:moveTo>
                            <a:cubicBezTo>
                              <a:pt x="473862" y="312928"/>
                              <a:pt x="473862" y="299111"/>
                              <a:pt x="269850" y="711200"/>
                            </a:cubicBezTo>
                            <a:lnTo>
                              <a:pt x="0" y="399898"/>
                            </a:lnTo>
                            <a:lnTo>
                              <a:pt x="143053" y="27635"/>
                            </a:lnTo>
                            <a:cubicBezTo>
                              <a:pt x="232534" y="31789"/>
                              <a:pt x="322129" y="22474"/>
                              <a:pt x="408838" y="0"/>
                            </a:cubicBezTo>
                            <a:cubicBezTo>
                              <a:pt x="424119" y="102860"/>
                              <a:pt x="445837" y="204663"/>
                              <a:pt x="473862" y="304800"/>
                            </a:cubicBezTo>
                            <a:close/>
                          </a:path>
                        </a:pathLst>
                      </a:custGeom>
                      <a:solidFill>
                        <a:srgbClr val="E8EDFC"/>
                      </a:solidFill>
                      <a:ln w="8128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685800">
                          <a:defRPr/>
                        </a:pPr>
                        <a:endParaRPr lang="en-US" sz="135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</p:grpSp>
                <p:sp>
                  <p:nvSpPr>
                    <p:cNvPr id="50" name="Freeform: Shape 49">
                      <a:extLst>
                        <a:ext uri="{FF2B5EF4-FFF2-40B4-BE49-F238E27FC236}">
                          <a16:creationId xmlns:a16="http://schemas.microsoft.com/office/drawing/2014/main" id="{4EFA1866-E5F4-4FD1-88F7-E080FC75AD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738855" y="1071880"/>
                      <a:ext cx="568960" cy="4714240"/>
                    </a:xfrm>
                    <a:custGeom>
                      <a:avLst/>
                      <a:gdLst>
                        <a:gd name="connsiteX0" fmla="*/ 367411 w 568960"/>
                        <a:gd name="connsiteY0" fmla="*/ 196698 h 4714240"/>
                        <a:gd name="connsiteX1" fmla="*/ 399766 w 568960"/>
                        <a:gd name="connsiteY1" fmla="*/ 60563 h 4714240"/>
                        <a:gd name="connsiteX2" fmla="*/ 525907 w 568960"/>
                        <a:gd name="connsiteY2" fmla="*/ 0 h 4714240"/>
                        <a:gd name="connsiteX3" fmla="*/ 282067 w 568960"/>
                        <a:gd name="connsiteY3" fmla="*/ 0 h 4714240"/>
                        <a:gd name="connsiteX4" fmla="*/ 155926 w 568960"/>
                        <a:gd name="connsiteY4" fmla="*/ 60563 h 4714240"/>
                        <a:gd name="connsiteX5" fmla="*/ 123571 w 568960"/>
                        <a:gd name="connsiteY5" fmla="*/ 196698 h 4714240"/>
                        <a:gd name="connsiteX6" fmla="*/ 428371 w 568960"/>
                        <a:gd name="connsiteY6" fmla="*/ 2066138 h 4714240"/>
                        <a:gd name="connsiteX7" fmla="*/ 399110 w 568960"/>
                        <a:gd name="connsiteY7" fmla="*/ 1801978 h 4714240"/>
                        <a:gd name="connsiteX8" fmla="*/ 25 w 568960"/>
                        <a:gd name="connsiteY8" fmla="*/ 2639162 h 4714240"/>
                        <a:gd name="connsiteX9" fmla="*/ 25 w 568960"/>
                        <a:gd name="connsiteY9" fmla="*/ 3364179 h 4714240"/>
                        <a:gd name="connsiteX10" fmla="*/ 162585 w 568960"/>
                        <a:gd name="connsiteY10" fmla="*/ 3657600 h 4714240"/>
                        <a:gd name="connsiteX11" fmla="*/ 232486 w 568960"/>
                        <a:gd name="connsiteY11" fmla="*/ 4563872 h 4714240"/>
                        <a:gd name="connsiteX12" fmla="*/ 395046 w 568960"/>
                        <a:gd name="connsiteY12" fmla="*/ 4714240 h 4714240"/>
                        <a:gd name="connsiteX13" fmla="*/ 638886 w 568960"/>
                        <a:gd name="connsiteY13" fmla="*/ 4714240 h 4714240"/>
                        <a:gd name="connsiteX14" fmla="*/ 476326 w 568960"/>
                        <a:gd name="connsiteY14" fmla="*/ 4563872 h 4714240"/>
                        <a:gd name="connsiteX15" fmla="*/ 406425 w 568960"/>
                        <a:gd name="connsiteY15" fmla="*/ 3657600 h 4714240"/>
                        <a:gd name="connsiteX16" fmla="*/ 243865 w 568960"/>
                        <a:gd name="connsiteY16" fmla="*/ 3364179 h 4714240"/>
                        <a:gd name="connsiteX17" fmla="*/ 243865 w 568960"/>
                        <a:gd name="connsiteY17" fmla="*/ 2639162 h 4714240"/>
                        <a:gd name="connsiteX18" fmla="*/ 642950 w 568960"/>
                        <a:gd name="connsiteY18" fmla="*/ 1802790 h 471424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</a:cxnLst>
                      <a:rect l="l" t="t" r="r" b="b"/>
                      <a:pathLst>
                        <a:path w="568960" h="4714240">
                          <a:moveTo>
                            <a:pt x="367411" y="196698"/>
                          </a:moveTo>
                          <a:cubicBezTo>
                            <a:pt x="357115" y="148762"/>
                            <a:pt x="369003" y="98741"/>
                            <a:pt x="399766" y="60563"/>
                          </a:cubicBezTo>
                          <a:cubicBezTo>
                            <a:pt x="430528" y="22386"/>
                            <a:pt x="476878" y="132"/>
                            <a:pt x="525907" y="0"/>
                          </a:cubicBezTo>
                          <a:lnTo>
                            <a:pt x="282067" y="0"/>
                          </a:lnTo>
                          <a:cubicBezTo>
                            <a:pt x="233038" y="132"/>
                            <a:pt x="186688" y="22386"/>
                            <a:pt x="155926" y="60563"/>
                          </a:cubicBezTo>
                          <a:cubicBezTo>
                            <a:pt x="125163" y="98741"/>
                            <a:pt x="113274" y="148762"/>
                            <a:pt x="123571" y="196698"/>
                          </a:cubicBezTo>
                          <a:cubicBezTo>
                            <a:pt x="367411" y="1325677"/>
                            <a:pt x="299136" y="896518"/>
                            <a:pt x="428371" y="2066138"/>
                          </a:cubicBezTo>
                          <a:lnTo>
                            <a:pt x="399110" y="1801978"/>
                          </a:lnTo>
                          <a:cubicBezTo>
                            <a:pt x="-10541" y="2622093"/>
                            <a:pt x="25" y="2584704"/>
                            <a:pt x="25" y="2639162"/>
                          </a:cubicBezTo>
                          <a:lnTo>
                            <a:pt x="25" y="3364179"/>
                          </a:lnTo>
                          <a:cubicBezTo>
                            <a:pt x="25" y="3428391"/>
                            <a:pt x="20345" y="3445459"/>
                            <a:pt x="162585" y="3657600"/>
                          </a:cubicBezTo>
                          <a:cubicBezTo>
                            <a:pt x="162585" y="3699053"/>
                            <a:pt x="228422" y="4508602"/>
                            <a:pt x="232486" y="4563872"/>
                          </a:cubicBezTo>
                          <a:cubicBezTo>
                            <a:pt x="238878" y="4648859"/>
                            <a:pt x="309820" y="4714484"/>
                            <a:pt x="395046" y="4714240"/>
                          </a:cubicBezTo>
                          <a:lnTo>
                            <a:pt x="638886" y="4714240"/>
                          </a:lnTo>
                          <a:cubicBezTo>
                            <a:pt x="553660" y="4714484"/>
                            <a:pt x="482718" y="4648859"/>
                            <a:pt x="476326" y="4563872"/>
                          </a:cubicBezTo>
                          <a:cubicBezTo>
                            <a:pt x="472262" y="4508602"/>
                            <a:pt x="406425" y="3699053"/>
                            <a:pt x="406425" y="3657600"/>
                          </a:cubicBezTo>
                          <a:cubicBezTo>
                            <a:pt x="264185" y="3443834"/>
                            <a:pt x="243865" y="3428391"/>
                            <a:pt x="243865" y="3364179"/>
                          </a:cubicBezTo>
                          <a:lnTo>
                            <a:pt x="243865" y="2639162"/>
                          </a:lnTo>
                          <a:cubicBezTo>
                            <a:pt x="243865" y="2584704"/>
                            <a:pt x="233299" y="2622093"/>
                            <a:pt x="642950" y="1802790"/>
                          </a:cubicBezTo>
                        </a:path>
                      </a:pathLst>
                    </a:custGeom>
                    <a:solidFill>
                      <a:srgbClr val="FFFFFF"/>
                    </a:solidFill>
                    <a:ln w="81280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grpSp>
                  <p:nvGrpSpPr>
                    <p:cNvPr id="51" name="Graphic 3">
                      <a:extLst>
                        <a:ext uri="{FF2B5EF4-FFF2-40B4-BE49-F238E27FC236}">
                          <a16:creationId xmlns:a16="http://schemas.microsoft.com/office/drawing/2014/main" id="{3E6200C1-3ADE-473F-9425-D6408E24B4F6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657598" y="989661"/>
                      <a:ext cx="4795520" cy="4876800"/>
                      <a:chOff x="3657598" y="989661"/>
                      <a:chExt cx="4795520" cy="4876800"/>
                    </a:xfrm>
                    <a:solidFill>
                      <a:schemeClr val="accent1"/>
                    </a:solidFill>
                  </p:grpSpPr>
                  <p:sp>
                    <p:nvSpPr>
                      <p:cNvPr id="52" name="Freeform: Shape 51">
                        <a:extLst>
                          <a:ext uri="{FF2B5EF4-FFF2-40B4-BE49-F238E27FC236}">
                            <a16:creationId xmlns:a16="http://schemas.microsoft.com/office/drawing/2014/main" id="{E2C23A26-E9E2-45FD-8129-E613E1514F7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3783085" y="1252013"/>
                        <a:ext cx="243840" cy="650240"/>
                      </a:xfrm>
                      <a:custGeom>
                        <a:avLst/>
                        <a:gdLst>
                          <a:gd name="connsiteX0" fmla="*/ 0 w 243840"/>
                          <a:gd name="connsiteY0" fmla="*/ 33975 h 650240"/>
                          <a:gd name="connsiteX1" fmla="*/ 158984 w 243840"/>
                          <a:gd name="connsiteY1" fmla="*/ 0 h 650240"/>
                          <a:gd name="connsiteX2" fmla="*/ 294884 w 243840"/>
                          <a:gd name="connsiteY2" fmla="*/ 635935 h 650240"/>
                          <a:gd name="connsiteX3" fmla="*/ 135900 w 243840"/>
                          <a:gd name="connsiteY3" fmla="*/ 669910 h 6502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</a:cxnLst>
                        <a:rect l="l" t="t" r="r" b="b"/>
                        <a:pathLst>
                          <a:path w="243840" h="650240">
                            <a:moveTo>
                              <a:pt x="0" y="33975"/>
                            </a:moveTo>
                            <a:lnTo>
                              <a:pt x="158984" y="0"/>
                            </a:lnTo>
                            <a:lnTo>
                              <a:pt x="294884" y="635935"/>
                            </a:lnTo>
                            <a:lnTo>
                              <a:pt x="135900" y="669910"/>
                            </a:lnTo>
                            <a:close/>
                          </a:path>
                        </a:pathLst>
                      </a:custGeom>
                      <a:solidFill>
                        <a:srgbClr val="FFFFFF"/>
                      </a:solidFill>
                      <a:ln w="81280" cap="flat">
                        <a:noFill/>
                        <a:prstDash val="solid"/>
                        <a:miter/>
                      </a:ln>
                    </p:spPr>
                    <p:txBody>
                      <a:bodyPr rtlCol="0" anchor="ctr"/>
                      <a:lstStyle/>
                      <a:p>
                        <a:pPr defTabSz="685800">
                          <a:defRPr/>
                        </a:pPr>
                        <a:endParaRPr lang="en-US" sz="1350" dirty="0">
                          <a:solidFill>
                            <a:prstClr val="black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endParaRPr>
                      </a:p>
                    </p:txBody>
                  </p:sp>
                  <p:grpSp>
                    <p:nvGrpSpPr>
                      <p:cNvPr id="53" name="Graphic 3">
                        <a:extLst>
                          <a:ext uri="{FF2B5EF4-FFF2-40B4-BE49-F238E27FC236}">
                            <a16:creationId xmlns:a16="http://schemas.microsoft.com/office/drawing/2014/main" id="{FB2BBF9A-6073-4BC0-8B4A-E77259B7B5A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657598" y="989661"/>
                        <a:ext cx="4795520" cy="4876800"/>
                        <a:chOff x="3657598" y="989661"/>
                        <a:chExt cx="4795520" cy="4876800"/>
                      </a:xfrm>
                      <a:solidFill>
                        <a:srgbClr val="428DFF"/>
                      </a:solidFill>
                    </p:grpSpPr>
                    <p:sp>
                      <p:nvSpPr>
                        <p:cNvPr id="54" name="Freeform: Shape 53">
                          <a:extLst>
                            <a:ext uri="{FF2B5EF4-FFF2-40B4-BE49-F238E27FC236}">
                              <a16:creationId xmlns:a16="http://schemas.microsoft.com/office/drawing/2014/main" id="{ED93BB70-B0B0-4BB1-B1BD-1FCFE511FFDA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851859" y="1505102"/>
                          <a:ext cx="81280" cy="162560"/>
                        </a:xfrm>
                        <a:custGeom>
                          <a:avLst/>
                          <a:gdLst>
                            <a:gd name="connsiteX0" fmla="*/ 162560 w 81280"/>
                            <a:gd name="connsiteY0" fmla="*/ 81280 h 162560"/>
                            <a:gd name="connsiteX1" fmla="*/ 81280 w 81280"/>
                            <a:gd name="connsiteY1" fmla="*/ 0 h 162560"/>
                            <a:gd name="connsiteX2" fmla="*/ 0 w 81280"/>
                            <a:gd name="connsiteY2" fmla="*/ 81280 h 162560"/>
                            <a:gd name="connsiteX3" fmla="*/ 81280 w 81280"/>
                            <a:gd name="connsiteY3" fmla="*/ 162560 h 162560"/>
                            <a:gd name="connsiteX4" fmla="*/ 162560 w 81280"/>
                            <a:gd name="connsiteY4" fmla="*/ 81280 h 162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</a:cxnLst>
                          <a:rect l="l" t="t" r="r" b="b"/>
                          <a:pathLst>
                            <a:path w="81280" h="162560">
                              <a:moveTo>
                                <a:pt x="162560" y="81280"/>
                              </a:moveTo>
                              <a:cubicBezTo>
                                <a:pt x="162560" y="36391"/>
                                <a:pt x="126169" y="0"/>
                                <a:pt x="81280" y="0"/>
                              </a:cubicBezTo>
                              <a:cubicBezTo>
                                <a:pt x="36391" y="0"/>
                                <a:pt x="0" y="36391"/>
                                <a:pt x="0" y="81280"/>
                              </a:cubicBezTo>
                              <a:cubicBezTo>
                                <a:pt x="0" y="126170"/>
                                <a:pt x="36391" y="162560"/>
                                <a:pt x="81280" y="162560"/>
                              </a:cubicBezTo>
                              <a:cubicBezTo>
                                <a:pt x="126169" y="162560"/>
                                <a:pt x="162560" y="126170"/>
                                <a:pt x="162560" y="8128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55" name="Freeform: Shape 54">
                          <a:extLst>
                            <a:ext uri="{FF2B5EF4-FFF2-40B4-BE49-F238E27FC236}">
                              <a16:creationId xmlns:a16="http://schemas.microsoft.com/office/drawing/2014/main" id="{F5BB0EA7-E14D-485D-981B-CC6F958C0F9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3657598" y="989661"/>
                          <a:ext cx="4795520" cy="4876800"/>
                        </a:xfrm>
                        <a:custGeom>
                          <a:avLst/>
                          <a:gdLst>
                            <a:gd name="connsiteX0" fmla="*/ 4727247 w 4795520"/>
                            <a:gd name="connsiteY0" fmla="*/ 1777720 h 4876800"/>
                            <a:gd name="connsiteX1" fmla="*/ 4360674 w 4795520"/>
                            <a:gd name="connsiteY1" fmla="*/ 1721637 h 4876800"/>
                            <a:gd name="connsiteX2" fmla="*/ 4805276 w 4795520"/>
                            <a:gd name="connsiteY2" fmla="*/ 1371320 h 4876800"/>
                            <a:gd name="connsiteX3" fmla="*/ 4872738 w 4795520"/>
                            <a:gd name="connsiteY3" fmla="*/ 1233144 h 4876800"/>
                            <a:gd name="connsiteX4" fmla="*/ 4796156 w 4795520"/>
                            <a:gd name="connsiteY4" fmla="*/ 1089612 h 4876800"/>
                            <a:gd name="connsiteX5" fmla="*/ 4634588 w 4795520"/>
                            <a:gd name="connsiteY5" fmla="*/ 1070584 h 4876800"/>
                            <a:gd name="connsiteX6" fmla="*/ 4170479 w 4795520"/>
                            <a:gd name="connsiteY6" fmla="*/ 1244523 h 4876800"/>
                            <a:gd name="connsiteX7" fmla="*/ 4463087 w 4795520"/>
                            <a:gd name="connsiteY7" fmla="*/ 488619 h 4876800"/>
                            <a:gd name="connsiteX8" fmla="*/ 4474466 w 4795520"/>
                            <a:gd name="connsiteY8" fmla="*/ 427659 h 4876800"/>
                            <a:gd name="connsiteX9" fmla="*/ 4356838 w 4795520"/>
                            <a:gd name="connsiteY9" fmla="*/ 262446 h 4876800"/>
                            <a:gd name="connsiteX10" fmla="*/ 4161538 w 4795520"/>
                            <a:gd name="connsiteY10" fmla="*/ 317119 h 4876800"/>
                            <a:gd name="connsiteX11" fmla="*/ 3592578 w 4795520"/>
                            <a:gd name="connsiteY11" fmla="*/ 1027506 h 4876800"/>
                            <a:gd name="connsiteX12" fmla="*/ 3478786 w 4795520"/>
                            <a:gd name="connsiteY12" fmla="*/ 1002309 h 4876800"/>
                            <a:gd name="connsiteX13" fmla="*/ 3348738 w 4795520"/>
                            <a:gd name="connsiteY13" fmla="*/ 149682 h 4876800"/>
                            <a:gd name="connsiteX14" fmla="*/ 3174392 w 4795520"/>
                            <a:gd name="connsiteY14" fmla="*/ 0 h 4876800"/>
                            <a:gd name="connsiteX15" fmla="*/ 3000047 w 4795520"/>
                            <a:gd name="connsiteY15" fmla="*/ 149682 h 4876800"/>
                            <a:gd name="connsiteX16" fmla="*/ 2869186 w 4795520"/>
                            <a:gd name="connsiteY16" fmla="*/ 1002309 h 4876800"/>
                            <a:gd name="connsiteX17" fmla="*/ 2755394 w 4795520"/>
                            <a:gd name="connsiteY17" fmla="*/ 1027506 h 4876800"/>
                            <a:gd name="connsiteX18" fmla="*/ 2186434 w 4795520"/>
                            <a:gd name="connsiteY18" fmla="*/ 317931 h 4876800"/>
                            <a:gd name="connsiteX19" fmla="*/ 1960476 w 4795520"/>
                            <a:gd name="connsiteY19" fmla="*/ 275666 h 4876800"/>
                            <a:gd name="connsiteX20" fmla="*/ 1872693 w 4795520"/>
                            <a:gd name="connsiteY20" fmla="*/ 427659 h 4876800"/>
                            <a:gd name="connsiteX21" fmla="*/ 1885698 w 4795520"/>
                            <a:gd name="connsiteY21" fmla="*/ 488619 h 4876800"/>
                            <a:gd name="connsiteX22" fmla="*/ 2179932 w 4795520"/>
                            <a:gd name="connsiteY22" fmla="*/ 1246149 h 4876800"/>
                            <a:gd name="connsiteX23" fmla="*/ 1706882 w 4795520"/>
                            <a:gd name="connsiteY23" fmla="*/ 1069771 h 4876800"/>
                            <a:gd name="connsiteX24" fmla="*/ 1490677 w 4795520"/>
                            <a:gd name="connsiteY24" fmla="*/ 1146987 h 4876800"/>
                            <a:gd name="connsiteX25" fmla="*/ 1490677 w 4795520"/>
                            <a:gd name="connsiteY25" fmla="*/ 1157554 h 4876800"/>
                            <a:gd name="connsiteX26" fmla="*/ 1386639 w 4795520"/>
                            <a:gd name="connsiteY26" fmla="*/ 513003 h 4876800"/>
                            <a:gd name="connsiteX27" fmla="*/ 1381762 w 4795520"/>
                            <a:gd name="connsiteY27" fmla="*/ 451231 h 4876800"/>
                            <a:gd name="connsiteX28" fmla="*/ 1381762 w 4795520"/>
                            <a:gd name="connsiteY28" fmla="*/ 244779 h 4876800"/>
                            <a:gd name="connsiteX29" fmla="*/ 1137922 w 4795520"/>
                            <a:gd name="connsiteY29" fmla="*/ 939 h 4876800"/>
                            <a:gd name="connsiteX30" fmla="*/ 363323 w 4795520"/>
                            <a:gd name="connsiteY30" fmla="*/ 939 h 4876800"/>
                            <a:gd name="connsiteX31" fmla="*/ 173834 w 4795520"/>
                            <a:gd name="connsiteY31" fmla="*/ 91627 h 4876800"/>
                            <a:gd name="connsiteX32" fmla="*/ 125173 w 4795520"/>
                            <a:gd name="connsiteY32" fmla="*/ 295986 h 4876800"/>
                            <a:gd name="connsiteX33" fmla="*/ 223522 w 4795520"/>
                            <a:gd name="connsiteY33" fmla="*/ 360197 h 4876800"/>
                            <a:gd name="connsiteX34" fmla="*/ 287733 w 4795520"/>
                            <a:gd name="connsiteY34" fmla="*/ 261848 h 4876800"/>
                            <a:gd name="connsiteX35" fmla="*/ 303989 w 4795520"/>
                            <a:gd name="connsiteY35" fmla="*/ 193573 h 4876800"/>
                            <a:gd name="connsiteX36" fmla="*/ 363323 w 4795520"/>
                            <a:gd name="connsiteY36" fmla="*/ 163499 h 4876800"/>
                            <a:gd name="connsiteX37" fmla="*/ 1137922 w 4795520"/>
                            <a:gd name="connsiteY37" fmla="*/ 163499 h 4876800"/>
                            <a:gd name="connsiteX38" fmla="*/ 1219202 w 4795520"/>
                            <a:gd name="connsiteY38" fmla="*/ 244779 h 4876800"/>
                            <a:gd name="connsiteX39" fmla="*/ 1219202 w 4795520"/>
                            <a:gd name="connsiteY39" fmla="*/ 451231 h 4876800"/>
                            <a:gd name="connsiteX40" fmla="*/ 1225704 w 4795520"/>
                            <a:gd name="connsiteY40" fmla="*/ 538200 h 4876800"/>
                            <a:gd name="connsiteX41" fmla="*/ 1381762 w 4795520"/>
                            <a:gd name="connsiteY41" fmla="*/ 1522501 h 4876800"/>
                            <a:gd name="connsiteX42" fmla="*/ 750216 w 4795520"/>
                            <a:gd name="connsiteY42" fmla="*/ 2320671 h 4876800"/>
                            <a:gd name="connsiteX43" fmla="*/ 664059 w 4795520"/>
                            <a:gd name="connsiteY43" fmla="*/ 2348306 h 4876800"/>
                            <a:gd name="connsiteX44" fmla="*/ 605538 w 4795520"/>
                            <a:gd name="connsiteY44" fmla="*/ 2276779 h 4876800"/>
                            <a:gd name="connsiteX45" fmla="*/ 529135 w 4795520"/>
                            <a:gd name="connsiteY45" fmla="*/ 1587525 h 4876800"/>
                            <a:gd name="connsiteX46" fmla="*/ 487682 w 4795520"/>
                            <a:gd name="connsiteY46" fmla="*/ 1245336 h 4876800"/>
                            <a:gd name="connsiteX47" fmla="*/ 453544 w 4795520"/>
                            <a:gd name="connsiteY47" fmla="*/ 1067333 h 4876800"/>
                            <a:gd name="connsiteX48" fmla="*/ 420219 w 4795520"/>
                            <a:gd name="connsiteY48" fmla="*/ 895019 h 4876800"/>
                            <a:gd name="connsiteX49" fmla="*/ 366503 w 4795520"/>
                            <a:gd name="connsiteY49" fmla="*/ 829573 h 4876800"/>
                            <a:gd name="connsiteX50" fmla="*/ 283735 w 4795520"/>
                            <a:gd name="connsiteY50" fmla="*/ 847397 h 4876800"/>
                            <a:gd name="connsiteX51" fmla="*/ 261723 w 4795520"/>
                            <a:gd name="connsiteY51" fmla="*/ 929157 h 4876800"/>
                            <a:gd name="connsiteX52" fmla="*/ 297487 w 4795520"/>
                            <a:gd name="connsiteY52" fmla="*/ 1099032 h 4876800"/>
                            <a:gd name="connsiteX53" fmla="*/ 329186 w 4795520"/>
                            <a:gd name="connsiteY53" fmla="*/ 1261592 h 4876800"/>
                            <a:gd name="connsiteX54" fmla="*/ 367387 w 4795520"/>
                            <a:gd name="connsiteY54" fmla="*/ 1606219 h 4876800"/>
                            <a:gd name="connsiteX55" fmla="*/ 396648 w 4795520"/>
                            <a:gd name="connsiteY55" fmla="*/ 1870379 h 4876800"/>
                            <a:gd name="connsiteX56" fmla="*/ 26011 w 4795520"/>
                            <a:gd name="connsiteY56" fmla="*/ 2612466 h 4876800"/>
                            <a:gd name="connsiteX57" fmla="*/ 2 w 4795520"/>
                            <a:gd name="connsiteY57" fmla="*/ 2721381 h 4876800"/>
                            <a:gd name="connsiteX58" fmla="*/ 2 w 4795520"/>
                            <a:gd name="connsiteY58" fmla="*/ 3446399 h 4876800"/>
                            <a:gd name="connsiteX59" fmla="*/ 40642 w 4795520"/>
                            <a:gd name="connsiteY59" fmla="*/ 3582136 h 4876800"/>
                            <a:gd name="connsiteX60" fmla="*/ 162562 w 4795520"/>
                            <a:gd name="connsiteY60" fmla="*/ 3767455 h 4876800"/>
                            <a:gd name="connsiteX61" fmla="*/ 230837 w 4795520"/>
                            <a:gd name="connsiteY61" fmla="*/ 4652594 h 4876800"/>
                            <a:gd name="connsiteX62" fmla="*/ 474677 w 4795520"/>
                            <a:gd name="connsiteY62" fmla="*/ 4877740 h 4876800"/>
                            <a:gd name="connsiteX63" fmla="*/ 4337916 w 4795520"/>
                            <a:gd name="connsiteY63" fmla="*/ 4877740 h 4876800"/>
                            <a:gd name="connsiteX64" fmla="*/ 4484220 w 4795520"/>
                            <a:gd name="connsiteY64" fmla="*/ 4785893 h 4876800"/>
                            <a:gd name="connsiteX65" fmla="*/ 4841039 w 4795520"/>
                            <a:gd name="connsiteY65" fmla="*/ 4054373 h 4876800"/>
                            <a:gd name="connsiteX66" fmla="*/ 4819093 w 4795520"/>
                            <a:gd name="connsiteY66" fmla="*/ 3841419 h 4876800"/>
                            <a:gd name="connsiteX67" fmla="*/ 4616706 w 4795520"/>
                            <a:gd name="connsiteY67" fmla="*/ 3766642 h 4876800"/>
                            <a:gd name="connsiteX68" fmla="*/ 4470402 w 4795520"/>
                            <a:gd name="connsiteY68" fmla="*/ 3796716 h 4876800"/>
                            <a:gd name="connsiteX69" fmla="*/ 4409442 w 4795520"/>
                            <a:gd name="connsiteY69" fmla="*/ 3674796 h 4876800"/>
                            <a:gd name="connsiteX70" fmla="*/ 4572002 w 4795520"/>
                            <a:gd name="connsiteY70" fmla="*/ 3512236 h 4876800"/>
                            <a:gd name="connsiteX71" fmla="*/ 4608578 w 4795520"/>
                            <a:gd name="connsiteY71" fmla="*/ 3333419 h 4876800"/>
                            <a:gd name="connsiteX72" fmla="*/ 4315157 w 4795520"/>
                            <a:gd name="connsiteY72" fmla="*/ 2570200 h 4876800"/>
                            <a:gd name="connsiteX73" fmla="*/ 4341167 w 4795520"/>
                            <a:gd name="connsiteY73" fmla="*/ 2544191 h 4876800"/>
                            <a:gd name="connsiteX74" fmla="*/ 4373679 w 4795520"/>
                            <a:gd name="connsiteY74" fmla="*/ 2411704 h 4876800"/>
                            <a:gd name="connsiteX75" fmla="*/ 4328975 w 4795520"/>
                            <a:gd name="connsiteY75" fmla="*/ 2184120 h 4876800"/>
                            <a:gd name="connsiteX76" fmla="*/ 4728060 w 4795520"/>
                            <a:gd name="connsiteY76" fmla="*/ 2123160 h 4876800"/>
                            <a:gd name="connsiteX77" fmla="*/ 4875209 w 4795520"/>
                            <a:gd name="connsiteY77" fmla="*/ 1949221 h 4876800"/>
                            <a:gd name="connsiteX78" fmla="*/ 4728060 w 4795520"/>
                            <a:gd name="connsiteY78" fmla="*/ 1775282 h 4876800"/>
                            <a:gd name="connsiteX79" fmla="*/ 4692296 w 4795520"/>
                            <a:gd name="connsiteY79" fmla="*/ 1220139 h 4876800"/>
                            <a:gd name="connsiteX80" fmla="*/ 4710178 w 4795520"/>
                            <a:gd name="connsiteY80" fmla="*/ 1232331 h 4876800"/>
                            <a:gd name="connsiteX81" fmla="*/ 4704489 w 4795520"/>
                            <a:gd name="connsiteY81" fmla="*/ 1242898 h 4876800"/>
                            <a:gd name="connsiteX82" fmla="*/ 4246882 w 4795520"/>
                            <a:gd name="connsiteY82" fmla="*/ 1603781 h 4876800"/>
                            <a:gd name="connsiteX83" fmla="*/ 4159099 w 4795520"/>
                            <a:gd name="connsiteY83" fmla="*/ 1421714 h 4876800"/>
                            <a:gd name="connsiteX84" fmla="*/ 3675484 w 4795520"/>
                            <a:gd name="connsiteY84" fmla="*/ 3123717 h 4876800"/>
                            <a:gd name="connsiteX85" fmla="*/ 3670607 w 4795520"/>
                            <a:gd name="connsiteY85" fmla="*/ 3132658 h 4876800"/>
                            <a:gd name="connsiteX86" fmla="*/ 3173986 w 4795520"/>
                            <a:gd name="connsiteY86" fmla="*/ 3495979 h 4876800"/>
                            <a:gd name="connsiteX87" fmla="*/ 2676552 w 4795520"/>
                            <a:gd name="connsiteY87" fmla="*/ 3132658 h 4876800"/>
                            <a:gd name="connsiteX88" fmla="*/ 2486357 w 4795520"/>
                            <a:gd name="connsiteY88" fmla="*/ 2553944 h 4876800"/>
                            <a:gd name="connsiteX89" fmla="*/ 2770837 w 4795520"/>
                            <a:gd name="connsiteY89" fmla="*/ 2185746 h 4876800"/>
                            <a:gd name="connsiteX90" fmla="*/ 3177237 w 4795520"/>
                            <a:gd name="connsiteY90" fmla="*/ 1929714 h 4876800"/>
                            <a:gd name="connsiteX91" fmla="*/ 3583637 w 4795520"/>
                            <a:gd name="connsiteY91" fmla="*/ 2185746 h 4876800"/>
                            <a:gd name="connsiteX92" fmla="*/ 3868117 w 4795520"/>
                            <a:gd name="connsiteY92" fmla="*/ 2553944 h 4876800"/>
                            <a:gd name="connsiteX93" fmla="*/ 3675484 w 4795520"/>
                            <a:gd name="connsiteY93" fmla="*/ 3123717 h 4876800"/>
                            <a:gd name="connsiteX94" fmla="*/ 3724252 w 4795520"/>
                            <a:gd name="connsiteY94" fmla="*/ 3951147 h 4876800"/>
                            <a:gd name="connsiteX95" fmla="*/ 3670607 w 4795520"/>
                            <a:gd name="connsiteY95" fmla="*/ 3962527 h 4876800"/>
                            <a:gd name="connsiteX96" fmla="*/ 3512924 w 4795520"/>
                            <a:gd name="connsiteY96" fmla="*/ 3942207 h 4876800"/>
                            <a:gd name="connsiteX97" fmla="*/ 2815541 w 4795520"/>
                            <a:gd name="connsiteY97" fmla="*/ 3594328 h 4876800"/>
                            <a:gd name="connsiteX98" fmla="*/ 2744015 w 4795520"/>
                            <a:gd name="connsiteY98" fmla="*/ 3577259 h 4876800"/>
                            <a:gd name="connsiteX99" fmla="*/ 2682242 w 4795520"/>
                            <a:gd name="connsiteY99" fmla="*/ 3577259 h 4876800"/>
                            <a:gd name="connsiteX100" fmla="*/ 2650543 w 4795520"/>
                            <a:gd name="connsiteY100" fmla="*/ 3540683 h 4876800"/>
                            <a:gd name="connsiteX101" fmla="*/ 2662735 w 4795520"/>
                            <a:gd name="connsiteY101" fmla="*/ 3388690 h 4876800"/>
                            <a:gd name="connsiteX102" fmla="*/ 3169922 w 4795520"/>
                            <a:gd name="connsiteY102" fmla="*/ 3658539 h 4876800"/>
                            <a:gd name="connsiteX103" fmla="*/ 3186178 w 4795520"/>
                            <a:gd name="connsiteY103" fmla="*/ 3658539 h 4876800"/>
                            <a:gd name="connsiteX104" fmla="*/ 3687675 w 4795520"/>
                            <a:gd name="connsiteY104" fmla="*/ 3391128 h 4876800"/>
                            <a:gd name="connsiteX105" fmla="*/ 2357122 w 4795520"/>
                            <a:gd name="connsiteY105" fmla="*/ 2217445 h 4876800"/>
                            <a:gd name="connsiteX106" fmla="*/ 2600962 w 4795520"/>
                            <a:gd name="connsiteY106" fmla="*/ 2212568 h 4876800"/>
                            <a:gd name="connsiteX107" fmla="*/ 2375004 w 4795520"/>
                            <a:gd name="connsiteY107" fmla="*/ 2421458 h 4876800"/>
                            <a:gd name="connsiteX108" fmla="*/ 2136040 w 4795520"/>
                            <a:gd name="connsiteY108" fmla="*/ 2445842 h 4876800"/>
                            <a:gd name="connsiteX109" fmla="*/ 2183183 w 4795520"/>
                            <a:gd name="connsiteY109" fmla="*/ 2202002 h 4876800"/>
                            <a:gd name="connsiteX110" fmla="*/ 2357122 w 4795520"/>
                            <a:gd name="connsiteY110" fmla="*/ 2217445 h 4876800"/>
                            <a:gd name="connsiteX111" fmla="*/ 2283970 w 4795520"/>
                            <a:gd name="connsiteY111" fmla="*/ 2049195 h 4876800"/>
                            <a:gd name="connsiteX112" fmla="*/ 2386383 w 4795520"/>
                            <a:gd name="connsiteY112" fmla="*/ 1967915 h 4876800"/>
                            <a:gd name="connsiteX113" fmla="*/ 2433525 w 4795520"/>
                            <a:gd name="connsiteY113" fmla="*/ 1937029 h 4876800"/>
                            <a:gd name="connsiteX114" fmla="*/ 2628597 w 4795520"/>
                            <a:gd name="connsiteY114" fmla="*/ 1844370 h 4876800"/>
                            <a:gd name="connsiteX115" fmla="*/ 3074825 w 4795520"/>
                            <a:gd name="connsiteY115" fmla="*/ 1763090 h 4876800"/>
                            <a:gd name="connsiteX116" fmla="*/ 2682242 w 4795520"/>
                            <a:gd name="connsiteY116" fmla="*/ 2037003 h 4876800"/>
                            <a:gd name="connsiteX117" fmla="*/ 2593647 w 4795520"/>
                            <a:gd name="connsiteY117" fmla="*/ 2049195 h 4876800"/>
                            <a:gd name="connsiteX118" fmla="*/ 2365250 w 4795520"/>
                            <a:gd name="connsiteY118" fmla="*/ 2054072 h 4876800"/>
                            <a:gd name="connsiteX119" fmla="*/ 2283970 w 4795520"/>
                            <a:gd name="connsiteY119" fmla="*/ 2049195 h 4876800"/>
                            <a:gd name="connsiteX120" fmla="*/ 2185621 w 4795520"/>
                            <a:gd name="connsiteY120" fmla="*/ 2608402 h 4876800"/>
                            <a:gd name="connsiteX121" fmla="*/ 2329487 w 4795520"/>
                            <a:gd name="connsiteY121" fmla="*/ 2595397 h 4876800"/>
                            <a:gd name="connsiteX122" fmla="*/ 2374191 w 4795520"/>
                            <a:gd name="connsiteY122" fmla="*/ 2797784 h 4876800"/>
                            <a:gd name="connsiteX123" fmla="*/ 2366063 w 4795520"/>
                            <a:gd name="connsiteY123" fmla="*/ 2809163 h 4876800"/>
                            <a:gd name="connsiteX124" fmla="*/ 2237640 w 4795520"/>
                            <a:gd name="connsiteY124" fmla="*/ 3065196 h 4876800"/>
                            <a:gd name="connsiteX125" fmla="*/ 2079957 w 4795520"/>
                            <a:gd name="connsiteY125" fmla="*/ 2883128 h 4876800"/>
                            <a:gd name="connsiteX126" fmla="*/ 2444904 w 4795520"/>
                            <a:gd name="connsiteY126" fmla="*/ 3014802 h 4876800"/>
                            <a:gd name="connsiteX127" fmla="*/ 2519682 w 4795520"/>
                            <a:gd name="connsiteY127" fmla="*/ 3170859 h 4876800"/>
                            <a:gd name="connsiteX128" fmla="*/ 2504239 w 4795520"/>
                            <a:gd name="connsiteY128" fmla="*/ 3366744 h 4876800"/>
                            <a:gd name="connsiteX129" fmla="*/ 2357122 w 4795520"/>
                            <a:gd name="connsiteY129" fmla="*/ 3198495 h 4876800"/>
                            <a:gd name="connsiteX130" fmla="*/ 3273148 w 4795520"/>
                            <a:gd name="connsiteY130" fmla="*/ 1758213 h 4876800"/>
                            <a:gd name="connsiteX131" fmla="*/ 3712059 w 4795520"/>
                            <a:gd name="connsiteY131" fmla="*/ 1839493 h 4876800"/>
                            <a:gd name="connsiteX132" fmla="*/ 3901442 w 4795520"/>
                            <a:gd name="connsiteY132" fmla="*/ 1928901 h 4876800"/>
                            <a:gd name="connsiteX133" fmla="*/ 3957525 w 4795520"/>
                            <a:gd name="connsiteY133" fmla="*/ 1963851 h 4876800"/>
                            <a:gd name="connsiteX134" fmla="*/ 4064002 w 4795520"/>
                            <a:gd name="connsiteY134" fmla="*/ 2049195 h 4876800"/>
                            <a:gd name="connsiteX135" fmla="*/ 3982722 w 4795520"/>
                            <a:gd name="connsiteY135" fmla="*/ 2054885 h 4876800"/>
                            <a:gd name="connsiteX136" fmla="*/ 3747010 w 4795520"/>
                            <a:gd name="connsiteY136" fmla="*/ 2048383 h 4876800"/>
                            <a:gd name="connsiteX137" fmla="*/ 3665730 w 4795520"/>
                            <a:gd name="connsiteY137" fmla="*/ 2037003 h 4876800"/>
                            <a:gd name="connsiteX138" fmla="*/ 3273148 w 4795520"/>
                            <a:gd name="connsiteY138" fmla="*/ 1758213 h 4876800"/>
                            <a:gd name="connsiteX139" fmla="*/ 3901442 w 4795520"/>
                            <a:gd name="connsiteY139" fmla="*/ 3022930 h 4876800"/>
                            <a:gd name="connsiteX140" fmla="*/ 4237941 w 4795520"/>
                            <a:gd name="connsiteY140" fmla="*/ 3695116 h 4876800"/>
                            <a:gd name="connsiteX141" fmla="*/ 4305404 w 4795520"/>
                            <a:gd name="connsiteY141" fmla="*/ 3830853 h 4876800"/>
                            <a:gd name="connsiteX142" fmla="*/ 3886812 w 4795520"/>
                            <a:gd name="connsiteY142" fmla="*/ 3917823 h 4876800"/>
                            <a:gd name="connsiteX143" fmla="*/ 3830728 w 4795520"/>
                            <a:gd name="connsiteY143" fmla="*/ 3170859 h 4876800"/>
                            <a:gd name="connsiteX144" fmla="*/ 3901442 w 4795520"/>
                            <a:gd name="connsiteY144" fmla="*/ 3022930 h 4876800"/>
                            <a:gd name="connsiteX145" fmla="*/ 3751887 w 4795520"/>
                            <a:gd name="connsiteY145" fmla="*/ 2210130 h 4876800"/>
                            <a:gd name="connsiteX146" fmla="*/ 3991663 w 4795520"/>
                            <a:gd name="connsiteY146" fmla="*/ 2215007 h 4876800"/>
                            <a:gd name="connsiteX147" fmla="*/ 4168853 w 4795520"/>
                            <a:gd name="connsiteY147" fmla="*/ 2201189 h 4876800"/>
                            <a:gd name="connsiteX148" fmla="*/ 4216809 w 4795520"/>
                            <a:gd name="connsiteY148" fmla="*/ 2445029 h 4876800"/>
                            <a:gd name="connsiteX149" fmla="*/ 3979471 w 4795520"/>
                            <a:gd name="connsiteY149" fmla="*/ 2420645 h 4876800"/>
                            <a:gd name="connsiteX150" fmla="*/ 3749448 w 4795520"/>
                            <a:gd name="connsiteY150" fmla="*/ 2212568 h 4876800"/>
                            <a:gd name="connsiteX151" fmla="*/ 4288335 w 4795520"/>
                            <a:gd name="connsiteY151" fmla="*/ 418719 h 4876800"/>
                            <a:gd name="connsiteX152" fmla="*/ 4306216 w 4795520"/>
                            <a:gd name="connsiteY152" fmla="*/ 418719 h 4876800"/>
                            <a:gd name="connsiteX153" fmla="*/ 4311093 w 4795520"/>
                            <a:gd name="connsiteY153" fmla="*/ 434975 h 4876800"/>
                            <a:gd name="connsiteX154" fmla="*/ 3999791 w 4795520"/>
                            <a:gd name="connsiteY154" fmla="*/ 1236395 h 4876800"/>
                            <a:gd name="connsiteX155" fmla="*/ 3755951 w 4795520"/>
                            <a:gd name="connsiteY155" fmla="*/ 1086027 h 4876800"/>
                            <a:gd name="connsiteX156" fmla="*/ 3160981 w 4795520"/>
                            <a:gd name="connsiteY156" fmla="*/ 174879 h 4876800"/>
                            <a:gd name="connsiteX157" fmla="*/ 3174392 w 4795520"/>
                            <a:gd name="connsiteY157" fmla="*/ 164388 h 4876800"/>
                            <a:gd name="connsiteX158" fmla="*/ 3187804 w 4795520"/>
                            <a:gd name="connsiteY158" fmla="*/ 174879 h 4876800"/>
                            <a:gd name="connsiteX159" fmla="*/ 3311349 w 4795520"/>
                            <a:gd name="connsiteY159" fmla="*/ 981176 h 4876800"/>
                            <a:gd name="connsiteX160" fmla="*/ 3173986 w 4795520"/>
                            <a:gd name="connsiteY160" fmla="*/ 976299 h 4876800"/>
                            <a:gd name="connsiteX161" fmla="*/ 3036623 w 4795520"/>
                            <a:gd name="connsiteY161" fmla="*/ 981176 h 4876800"/>
                            <a:gd name="connsiteX162" fmla="*/ 2952092 w 4795520"/>
                            <a:gd name="connsiteY162" fmla="*/ 1150239 h 4876800"/>
                            <a:gd name="connsiteX163" fmla="*/ 3173986 w 4795520"/>
                            <a:gd name="connsiteY163" fmla="*/ 1138859 h 4876800"/>
                            <a:gd name="connsiteX164" fmla="*/ 3396693 w 4795520"/>
                            <a:gd name="connsiteY164" fmla="*/ 1152677 h 4876800"/>
                            <a:gd name="connsiteX165" fmla="*/ 3598268 w 4795520"/>
                            <a:gd name="connsiteY165" fmla="*/ 1196568 h 4876800"/>
                            <a:gd name="connsiteX166" fmla="*/ 3964840 w 4795520"/>
                            <a:gd name="connsiteY166" fmla="*/ 1429842 h 4876800"/>
                            <a:gd name="connsiteX167" fmla="*/ 3964840 w 4795520"/>
                            <a:gd name="connsiteY167" fmla="*/ 1435531 h 4876800"/>
                            <a:gd name="connsiteX168" fmla="*/ 4120085 w 4795520"/>
                            <a:gd name="connsiteY168" fmla="*/ 1760651 h 4876800"/>
                            <a:gd name="connsiteX169" fmla="*/ 4127400 w 4795520"/>
                            <a:gd name="connsiteY169" fmla="*/ 1794789 h 4876800"/>
                            <a:gd name="connsiteX170" fmla="*/ 4142031 w 4795520"/>
                            <a:gd name="connsiteY170" fmla="*/ 1901266 h 4876800"/>
                            <a:gd name="connsiteX171" fmla="*/ 4047746 w 4795520"/>
                            <a:gd name="connsiteY171" fmla="*/ 1828114 h 4876800"/>
                            <a:gd name="connsiteX172" fmla="*/ 3982722 w 4795520"/>
                            <a:gd name="connsiteY172" fmla="*/ 1786661 h 4876800"/>
                            <a:gd name="connsiteX173" fmla="*/ 3762453 w 4795520"/>
                            <a:gd name="connsiteY173" fmla="*/ 1685061 h 4876800"/>
                            <a:gd name="connsiteX174" fmla="*/ 3174799 w 4795520"/>
                            <a:gd name="connsiteY174" fmla="*/ 1590776 h 4876800"/>
                            <a:gd name="connsiteX175" fmla="*/ 3169922 w 4795520"/>
                            <a:gd name="connsiteY175" fmla="*/ 1590776 h 4876800"/>
                            <a:gd name="connsiteX176" fmla="*/ 2570076 w 4795520"/>
                            <a:gd name="connsiteY176" fmla="*/ 1687499 h 4876800"/>
                            <a:gd name="connsiteX177" fmla="*/ 2347368 w 4795520"/>
                            <a:gd name="connsiteY177" fmla="*/ 1793976 h 4876800"/>
                            <a:gd name="connsiteX178" fmla="*/ 2288034 w 4795520"/>
                            <a:gd name="connsiteY178" fmla="*/ 1832178 h 4876800"/>
                            <a:gd name="connsiteX179" fmla="*/ 2199439 w 4795520"/>
                            <a:gd name="connsiteY179" fmla="*/ 1901266 h 4876800"/>
                            <a:gd name="connsiteX180" fmla="*/ 2214882 w 4795520"/>
                            <a:gd name="connsiteY180" fmla="*/ 1791538 h 4876800"/>
                            <a:gd name="connsiteX181" fmla="*/ 2220572 w 4795520"/>
                            <a:gd name="connsiteY181" fmla="*/ 1764715 h 4876800"/>
                            <a:gd name="connsiteX182" fmla="*/ 2370127 w 4795520"/>
                            <a:gd name="connsiteY182" fmla="*/ 1439595 h 4876800"/>
                            <a:gd name="connsiteX183" fmla="*/ 2377442 w 4795520"/>
                            <a:gd name="connsiteY183" fmla="*/ 1431467 h 4876800"/>
                            <a:gd name="connsiteX184" fmla="*/ 2745640 w 4795520"/>
                            <a:gd name="connsiteY184" fmla="*/ 1194943 h 4876800"/>
                            <a:gd name="connsiteX185" fmla="*/ 2952092 w 4795520"/>
                            <a:gd name="connsiteY185" fmla="*/ 1152677 h 4876800"/>
                            <a:gd name="connsiteX186" fmla="*/ 2036066 w 4795520"/>
                            <a:gd name="connsiteY186" fmla="*/ 427659 h 4876800"/>
                            <a:gd name="connsiteX187" fmla="*/ 2043381 w 4795520"/>
                            <a:gd name="connsiteY187" fmla="*/ 416280 h 4876800"/>
                            <a:gd name="connsiteX188" fmla="*/ 2060450 w 4795520"/>
                            <a:gd name="connsiteY188" fmla="*/ 416280 h 4876800"/>
                            <a:gd name="connsiteX189" fmla="*/ 2592021 w 4795520"/>
                            <a:gd name="connsiteY189" fmla="*/ 1080338 h 4876800"/>
                            <a:gd name="connsiteX190" fmla="*/ 2348181 w 4795520"/>
                            <a:gd name="connsiteY190" fmla="*/ 1230706 h 4876800"/>
                            <a:gd name="connsiteX191" fmla="*/ 1648360 w 4795520"/>
                            <a:gd name="connsiteY191" fmla="*/ 1220139 h 4876800"/>
                            <a:gd name="connsiteX192" fmla="*/ 2187247 w 4795520"/>
                            <a:gd name="connsiteY192" fmla="*/ 1423339 h 4876800"/>
                            <a:gd name="connsiteX193" fmla="*/ 2099464 w 4795520"/>
                            <a:gd name="connsiteY193" fmla="*/ 1607845 h 4876800"/>
                            <a:gd name="connsiteX194" fmla="*/ 1635356 w 4795520"/>
                            <a:gd name="connsiteY194" fmla="*/ 1244523 h 4876800"/>
                            <a:gd name="connsiteX195" fmla="*/ 1631291 w 4795520"/>
                            <a:gd name="connsiteY195" fmla="*/ 1227455 h 4876800"/>
                            <a:gd name="connsiteX196" fmla="*/ 1638290 w 4795520"/>
                            <a:gd name="connsiteY196" fmla="*/ 1220213 h 4876800"/>
                            <a:gd name="connsiteX197" fmla="*/ 1648360 w 4795520"/>
                            <a:gd name="connsiteY197" fmla="*/ 1220139 h 4876800"/>
                            <a:gd name="connsiteX198" fmla="*/ 2006805 w 4795520"/>
                            <a:gd name="connsiteY198" fmla="*/ 2545003 h 4876800"/>
                            <a:gd name="connsiteX199" fmla="*/ 2027125 w 4795520"/>
                            <a:gd name="connsiteY199" fmla="*/ 2566136 h 4876800"/>
                            <a:gd name="connsiteX200" fmla="*/ 1959663 w 4795520"/>
                            <a:gd name="connsiteY200" fmla="*/ 2741701 h 4876800"/>
                            <a:gd name="connsiteX201" fmla="*/ 1931215 w 4795520"/>
                            <a:gd name="connsiteY201" fmla="*/ 2691307 h 4876800"/>
                            <a:gd name="connsiteX202" fmla="*/ 1749148 w 4795520"/>
                            <a:gd name="connsiteY202" fmla="*/ 2146731 h 4876800"/>
                            <a:gd name="connsiteX203" fmla="*/ 2018184 w 4795520"/>
                            <a:gd name="connsiteY203" fmla="*/ 2188184 h 4876800"/>
                            <a:gd name="connsiteX204" fmla="*/ 1974293 w 4795520"/>
                            <a:gd name="connsiteY204" fmla="*/ 2414143 h 4876800"/>
                            <a:gd name="connsiteX205" fmla="*/ 2006805 w 4795520"/>
                            <a:gd name="connsiteY205" fmla="*/ 2546629 h 4876800"/>
                            <a:gd name="connsiteX206" fmla="*/ 1691439 w 4795520"/>
                            <a:gd name="connsiteY206" fmla="*/ 1976043 h 4876800"/>
                            <a:gd name="connsiteX207" fmla="*/ 1677621 w 4795520"/>
                            <a:gd name="connsiteY207" fmla="*/ 1934591 h 4876800"/>
                            <a:gd name="connsiteX208" fmla="*/ 2042568 w 4795520"/>
                            <a:gd name="connsiteY208" fmla="*/ 1878507 h 4876800"/>
                            <a:gd name="connsiteX209" fmla="*/ 2036879 w 4795520"/>
                            <a:gd name="connsiteY209" fmla="*/ 2028875 h 4876800"/>
                            <a:gd name="connsiteX210" fmla="*/ 1534568 w 4795520"/>
                            <a:gd name="connsiteY210" fmla="*/ 1374571 h 4876800"/>
                            <a:gd name="connsiteX211" fmla="*/ 1978357 w 4795520"/>
                            <a:gd name="connsiteY211" fmla="*/ 1724075 h 4876800"/>
                            <a:gd name="connsiteX212" fmla="*/ 1625602 w 4795520"/>
                            <a:gd name="connsiteY212" fmla="*/ 1776095 h 4876800"/>
                            <a:gd name="connsiteX213" fmla="*/ 1544322 w 4795520"/>
                            <a:gd name="connsiteY213" fmla="*/ 1526565 h 4876800"/>
                            <a:gd name="connsiteX214" fmla="*/ 1517500 w 4795520"/>
                            <a:gd name="connsiteY214" fmla="*/ 1352626 h 4876800"/>
                            <a:gd name="connsiteX215" fmla="*/ 1534568 w 4795520"/>
                            <a:gd name="connsiteY215" fmla="*/ 1372133 h 4876800"/>
                            <a:gd name="connsiteX216" fmla="*/ 4337916 w 4795520"/>
                            <a:gd name="connsiteY216" fmla="*/ 4715180 h 4876800"/>
                            <a:gd name="connsiteX217" fmla="*/ 1727202 w 4795520"/>
                            <a:gd name="connsiteY217" fmla="*/ 4715180 h 4876800"/>
                            <a:gd name="connsiteX218" fmla="*/ 2266088 w 4795520"/>
                            <a:gd name="connsiteY218" fmla="*/ 3696741 h 4876800"/>
                            <a:gd name="connsiteX219" fmla="*/ 2230228 w 4795520"/>
                            <a:gd name="connsiteY219" fmla="*/ 3591760 h 4876800"/>
                            <a:gd name="connsiteX220" fmla="*/ 2123036 w 4795520"/>
                            <a:gd name="connsiteY220" fmla="*/ 3620338 h 4876800"/>
                            <a:gd name="connsiteX221" fmla="*/ 1544322 w 4795520"/>
                            <a:gd name="connsiteY221" fmla="*/ 4715180 h 4876800"/>
                            <a:gd name="connsiteX222" fmla="*/ 975362 w 4795520"/>
                            <a:gd name="connsiteY222" fmla="*/ 4715180 h 4876800"/>
                            <a:gd name="connsiteX223" fmla="*/ 1932028 w 4795520"/>
                            <a:gd name="connsiteY223" fmla="*/ 3547999 h 4876800"/>
                            <a:gd name="connsiteX224" fmla="*/ 1945788 w 4795520"/>
                            <a:gd name="connsiteY224" fmla="*/ 3467791 h 4876800"/>
                            <a:gd name="connsiteX225" fmla="*/ 1883203 w 4795520"/>
                            <a:gd name="connsiteY225" fmla="*/ 3415772 h 4876800"/>
                            <a:gd name="connsiteX226" fmla="*/ 1806856 w 4795520"/>
                            <a:gd name="connsiteY226" fmla="*/ 3443960 h 4876800"/>
                            <a:gd name="connsiteX227" fmla="*/ 759970 w 4795520"/>
                            <a:gd name="connsiteY227" fmla="*/ 4715180 h 4876800"/>
                            <a:gd name="connsiteX228" fmla="*/ 475490 w 4795520"/>
                            <a:gd name="connsiteY228" fmla="*/ 4715180 h 4876800"/>
                            <a:gd name="connsiteX229" fmla="*/ 394210 w 4795520"/>
                            <a:gd name="connsiteY229" fmla="*/ 4640402 h 4876800"/>
                            <a:gd name="connsiteX230" fmla="*/ 1288290 w 4795520"/>
                            <a:gd name="connsiteY230" fmla="*/ 3300907 h 4876800"/>
                            <a:gd name="connsiteX231" fmla="*/ 1298840 w 4795520"/>
                            <a:gd name="connsiteY231" fmla="*/ 3215962 h 4876800"/>
                            <a:gd name="connsiteX232" fmla="*/ 1227484 w 4795520"/>
                            <a:gd name="connsiteY232" fmla="*/ 3168681 h 4876800"/>
                            <a:gd name="connsiteX233" fmla="*/ 1153365 w 4795520"/>
                            <a:gd name="connsiteY233" fmla="*/ 3211499 h 4876800"/>
                            <a:gd name="connsiteX234" fmla="*/ 373890 w 4795520"/>
                            <a:gd name="connsiteY234" fmla="*/ 4373804 h 4876800"/>
                            <a:gd name="connsiteX235" fmla="*/ 325122 w 4795520"/>
                            <a:gd name="connsiteY235" fmla="*/ 3733317 h 4876800"/>
                            <a:gd name="connsiteX236" fmla="*/ 317807 w 4795520"/>
                            <a:gd name="connsiteY236" fmla="*/ 3707307 h 4876800"/>
                            <a:gd name="connsiteX237" fmla="*/ 1274472 w 4795520"/>
                            <a:gd name="connsiteY237" fmla="*/ 2823794 h 4876800"/>
                            <a:gd name="connsiteX238" fmla="*/ 1302880 w 4795520"/>
                            <a:gd name="connsiteY238" fmla="*/ 2744237 h 4876800"/>
                            <a:gd name="connsiteX239" fmla="*/ 1245301 w 4795520"/>
                            <a:gd name="connsiteY239" fmla="*/ 2682424 h 4876800"/>
                            <a:gd name="connsiteX240" fmla="*/ 1163931 w 4795520"/>
                            <a:gd name="connsiteY240" fmla="*/ 2705125 h 4876800"/>
                            <a:gd name="connsiteX241" fmla="*/ 227586 w 4795520"/>
                            <a:gd name="connsiteY241" fmla="*/ 3569132 h 4876800"/>
                            <a:gd name="connsiteX242" fmla="*/ 176379 w 4795520"/>
                            <a:gd name="connsiteY242" fmla="*/ 3495979 h 4876800"/>
                            <a:gd name="connsiteX243" fmla="*/ 162562 w 4795520"/>
                            <a:gd name="connsiteY243" fmla="*/ 3446399 h 4876800"/>
                            <a:gd name="connsiteX244" fmla="*/ 162562 w 4795520"/>
                            <a:gd name="connsiteY244" fmla="*/ 2721381 h 4876800"/>
                            <a:gd name="connsiteX245" fmla="*/ 171503 w 4795520"/>
                            <a:gd name="connsiteY245" fmla="*/ 2683179 h 4876800"/>
                            <a:gd name="connsiteX246" fmla="*/ 429973 w 4795520"/>
                            <a:gd name="connsiteY246" fmla="*/ 2166239 h 4876800"/>
                            <a:gd name="connsiteX247" fmla="*/ 444603 w 4795520"/>
                            <a:gd name="connsiteY247" fmla="*/ 2295474 h 4876800"/>
                            <a:gd name="connsiteX248" fmla="*/ 620168 w 4795520"/>
                            <a:gd name="connsiteY248" fmla="*/ 2503551 h 4876800"/>
                            <a:gd name="connsiteX249" fmla="*/ 688443 w 4795520"/>
                            <a:gd name="connsiteY249" fmla="*/ 2513304 h 4876800"/>
                            <a:gd name="connsiteX250" fmla="*/ 878639 w 4795520"/>
                            <a:gd name="connsiteY250" fmla="*/ 2419019 h 4876800"/>
                            <a:gd name="connsiteX251" fmla="*/ 1433781 w 4795520"/>
                            <a:gd name="connsiteY251" fmla="*/ 1712696 h 4876800"/>
                            <a:gd name="connsiteX252" fmla="*/ 1550824 w 4795520"/>
                            <a:gd name="connsiteY252" fmla="*/ 2063826 h 4876800"/>
                            <a:gd name="connsiteX253" fmla="*/ 1776783 w 4795520"/>
                            <a:gd name="connsiteY253" fmla="*/ 2741701 h 4876800"/>
                            <a:gd name="connsiteX254" fmla="*/ 1839368 w 4795520"/>
                            <a:gd name="connsiteY254" fmla="*/ 2852242 h 4876800"/>
                            <a:gd name="connsiteX255" fmla="*/ 2504239 w 4795520"/>
                            <a:gd name="connsiteY255" fmla="*/ 3617899 h 4876800"/>
                            <a:gd name="connsiteX256" fmla="*/ 2864309 w 4795520"/>
                            <a:gd name="connsiteY256" fmla="*/ 4033240 h 4876800"/>
                            <a:gd name="connsiteX257" fmla="*/ 2926082 w 4795520"/>
                            <a:gd name="connsiteY257" fmla="*/ 4064939 h 4876800"/>
                            <a:gd name="connsiteX258" fmla="*/ 2979727 w 4795520"/>
                            <a:gd name="connsiteY258" fmla="*/ 4045432 h 4876800"/>
                            <a:gd name="connsiteX259" fmla="*/ 2987855 w 4795520"/>
                            <a:gd name="connsiteY259" fmla="*/ 3930827 h 4876800"/>
                            <a:gd name="connsiteX260" fmla="*/ 2882191 w 4795520"/>
                            <a:gd name="connsiteY260" fmla="*/ 3808907 h 4876800"/>
                            <a:gd name="connsiteX261" fmla="*/ 3440585 w 4795520"/>
                            <a:gd name="connsiteY261" fmla="*/ 4087698 h 4876800"/>
                            <a:gd name="connsiteX262" fmla="*/ 3703932 w 4795520"/>
                            <a:gd name="connsiteY262" fmla="*/ 4121836 h 4876800"/>
                            <a:gd name="connsiteX263" fmla="*/ 3825039 w 4795520"/>
                            <a:gd name="connsiteY263" fmla="*/ 4096639 h 4876800"/>
                            <a:gd name="connsiteX264" fmla="*/ 4393999 w 4795520"/>
                            <a:gd name="connsiteY264" fmla="*/ 4602200 h 4876800"/>
                            <a:gd name="connsiteX265" fmla="*/ 4650031 w 4795520"/>
                            <a:gd name="connsiteY265" fmla="*/ 3924325 h 4876800"/>
                            <a:gd name="connsiteX266" fmla="*/ 4690671 w 4795520"/>
                            <a:gd name="connsiteY266" fmla="*/ 3938956 h 4876800"/>
                            <a:gd name="connsiteX267" fmla="*/ 4690671 w 4795520"/>
                            <a:gd name="connsiteY267" fmla="*/ 3982034 h 4876800"/>
                            <a:gd name="connsiteX268" fmla="*/ 4470402 w 4795520"/>
                            <a:gd name="connsiteY268" fmla="*/ 4450207 h 4876800"/>
                            <a:gd name="connsiteX269" fmla="*/ 4023362 w 4795520"/>
                            <a:gd name="connsiteY269" fmla="*/ 4055186 h 4876800"/>
                            <a:gd name="connsiteX270" fmla="*/ 4456585 w 4795520"/>
                            <a:gd name="connsiteY270" fmla="*/ 3394379 h 4876800"/>
                            <a:gd name="connsiteX271" fmla="*/ 4329788 w 4795520"/>
                            <a:gd name="connsiteY271" fmla="*/ 3521176 h 4876800"/>
                            <a:gd name="connsiteX272" fmla="*/ 3973781 w 4795520"/>
                            <a:gd name="connsiteY272" fmla="*/ 2809163 h 4876800"/>
                            <a:gd name="connsiteX273" fmla="*/ 4020924 w 4795520"/>
                            <a:gd name="connsiteY273" fmla="*/ 2598648 h 4876800"/>
                            <a:gd name="connsiteX274" fmla="*/ 4156661 w 4795520"/>
                            <a:gd name="connsiteY274" fmla="*/ 2610840 h 4876800"/>
                            <a:gd name="connsiteX275" fmla="*/ 4700425 w 4795520"/>
                            <a:gd name="connsiteY275" fmla="*/ 1964664 h 4876800"/>
                            <a:gd name="connsiteX276" fmla="*/ 4309468 w 4795520"/>
                            <a:gd name="connsiteY276" fmla="*/ 2024811 h 4876800"/>
                            <a:gd name="connsiteX277" fmla="*/ 4307842 w 4795520"/>
                            <a:gd name="connsiteY277" fmla="*/ 1877695 h 4876800"/>
                            <a:gd name="connsiteX278" fmla="*/ 4702863 w 4795520"/>
                            <a:gd name="connsiteY278" fmla="*/ 1938655 h 4876800"/>
                            <a:gd name="connsiteX279" fmla="*/ 4715868 w 4795520"/>
                            <a:gd name="connsiteY279" fmla="*/ 1951659 h 4876800"/>
                            <a:gd name="connsiteX280" fmla="*/ 4702863 w 4795520"/>
                            <a:gd name="connsiteY280" fmla="*/ 1964664 h 487680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  <a:cxn ang="0">
                              <a:pos x="connsiteX16" y="connsiteY16"/>
                            </a:cxn>
                            <a:cxn ang="0">
                              <a:pos x="connsiteX17" y="connsiteY17"/>
                            </a:cxn>
                            <a:cxn ang="0">
                              <a:pos x="connsiteX18" y="connsiteY18"/>
                            </a:cxn>
                            <a:cxn ang="0">
                              <a:pos x="connsiteX19" y="connsiteY19"/>
                            </a:cxn>
                            <a:cxn ang="0">
                              <a:pos x="connsiteX20" y="connsiteY20"/>
                            </a:cxn>
                            <a:cxn ang="0">
                              <a:pos x="connsiteX21" y="connsiteY21"/>
                            </a:cxn>
                            <a:cxn ang="0">
                              <a:pos x="connsiteX22" y="connsiteY22"/>
                            </a:cxn>
                            <a:cxn ang="0">
                              <a:pos x="connsiteX23" y="connsiteY23"/>
                            </a:cxn>
                            <a:cxn ang="0">
                              <a:pos x="connsiteX24" y="connsiteY24"/>
                            </a:cxn>
                            <a:cxn ang="0">
                              <a:pos x="connsiteX25" y="connsiteY25"/>
                            </a:cxn>
                            <a:cxn ang="0">
                              <a:pos x="connsiteX26" y="connsiteY26"/>
                            </a:cxn>
                            <a:cxn ang="0">
                              <a:pos x="connsiteX27" y="connsiteY27"/>
                            </a:cxn>
                            <a:cxn ang="0">
                              <a:pos x="connsiteX28" y="connsiteY28"/>
                            </a:cxn>
                            <a:cxn ang="0">
                              <a:pos x="connsiteX29" y="connsiteY29"/>
                            </a:cxn>
                            <a:cxn ang="0">
                              <a:pos x="connsiteX30" y="connsiteY30"/>
                            </a:cxn>
                            <a:cxn ang="0">
                              <a:pos x="connsiteX31" y="connsiteY31"/>
                            </a:cxn>
                            <a:cxn ang="0">
                              <a:pos x="connsiteX32" y="connsiteY32"/>
                            </a:cxn>
                            <a:cxn ang="0">
                              <a:pos x="connsiteX33" y="connsiteY33"/>
                            </a:cxn>
                            <a:cxn ang="0">
                              <a:pos x="connsiteX34" y="connsiteY34"/>
                            </a:cxn>
                            <a:cxn ang="0">
                              <a:pos x="connsiteX35" y="connsiteY35"/>
                            </a:cxn>
                            <a:cxn ang="0">
                              <a:pos x="connsiteX36" y="connsiteY36"/>
                            </a:cxn>
                            <a:cxn ang="0">
                              <a:pos x="connsiteX37" y="connsiteY37"/>
                            </a:cxn>
                            <a:cxn ang="0">
                              <a:pos x="connsiteX38" y="connsiteY38"/>
                            </a:cxn>
                            <a:cxn ang="0">
                              <a:pos x="connsiteX39" y="connsiteY39"/>
                            </a:cxn>
                            <a:cxn ang="0">
                              <a:pos x="connsiteX40" y="connsiteY40"/>
                            </a:cxn>
                            <a:cxn ang="0">
                              <a:pos x="connsiteX41" y="connsiteY41"/>
                            </a:cxn>
                            <a:cxn ang="0">
                              <a:pos x="connsiteX42" y="connsiteY42"/>
                            </a:cxn>
                            <a:cxn ang="0">
                              <a:pos x="connsiteX43" y="connsiteY43"/>
                            </a:cxn>
                            <a:cxn ang="0">
                              <a:pos x="connsiteX44" y="connsiteY44"/>
                            </a:cxn>
                            <a:cxn ang="0">
                              <a:pos x="connsiteX45" y="connsiteY45"/>
                            </a:cxn>
                            <a:cxn ang="0">
                              <a:pos x="connsiteX46" y="connsiteY46"/>
                            </a:cxn>
                            <a:cxn ang="0">
                              <a:pos x="connsiteX47" y="connsiteY47"/>
                            </a:cxn>
                            <a:cxn ang="0">
                              <a:pos x="connsiteX48" y="connsiteY48"/>
                            </a:cxn>
                            <a:cxn ang="0">
                              <a:pos x="connsiteX49" y="connsiteY49"/>
                            </a:cxn>
                            <a:cxn ang="0">
                              <a:pos x="connsiteX50" y="connsiteY50"/>
                            </a:cxn>
                            <a:cxn ang="0">
                              <a:pos x="connsiteX51" y="connsiteY51"/>
                            </a:cxn>
                            <a:cxn ang="0">
                              <a:pos x="connsiteX52" y="connsiteY52"/>
                            </a:cxn>
                            <a:cxn ang="0">
                              <a:pos x="connsiteX53" y="connsiteY53"/>
                            </a:cxn>
                            <a:cxn ang="0">
                              <a:pos x="connsiteX54" y="connsiteY54"/>
                            </a:cxn>
                            <a:cxn ang="0">
                              <a:pos x="connsiteX55" y="connsiteY55"/>
                            </a:cxn>
                            <a:cxn ang="0">
                              <a:pos x="connsiteX56" y="connsiteY56"/>
                            </a:cxn>
                            <a:cxn ang="0">
                              <a:pos x="connsiteX57" y="connsiteY57"/>
                            </a:cxn>
                            <a:cxn ang="0">
                              <a:pos x="connsiteX58" y="connsiteY58"/>
                            </a:cxn>
                            <a:cxn ang="0">
                              <a:pos x="connsiteX59" y="connsiteY59"/>
                            </a:cxn>
                            <a:cxn ang="0">
                              <a:pos x="connsiteX60" y="connsiteY60"/>
                            </a:cxn>
                            <a:cxn ang="0">
                              <a:pos x="connsiteX61" y="connsiteY61"/>
                            </a:cxn>
                            <a:cxn ang="0">
                              <a:pos x="connsiteX62" y="connsiteY62"/>
                            </a:cxn>
                            <a:cxn ang="0">
                              <a:pos x="connsiteX63" y="connsiteY63"/>
                            </a:cxn>
                            <a:cxn ang="0">
                              <a:pos x="connsiteX64" y="connsiteY64"/>
                            </a:cxn>
                            <a:cxn ang="0">
                              <a:pos x="connsiteX65" y="connsiteY65"/>
                            </a:cxn>
                            <a:cxn ang="0">
                              <a:pos x="connsiteX66" y="connsiteY66"/>
                            </a:cxn>
                            <a:cxn ang="0">
                              <a:pos x="connsiteX67" y="connsiteY67"/>
                            </a:cxn>
                            <a:cxn ang="0">
                              <a:pos x="connsiteX68" y="connsiteY68"/>
                            </a:cxn>
                            <a:cxn ang="0">
                              <a:pos x="connsiteX69" y="connsiteY69"/>
                            </a:cxn>
                            <a:cxn ang="0">
                              <a:pos x="connsiteX70" y="connsiteY70"/>
                            </a:cxn>
                            <a:cxn ang="0">
                              <a:pos x="connsiteX71" y="connsiteY71"/>
                            </a:cxn>
                            <a:cxn ang="0">
                              <a:pos x="connsiteX72" y="connsiteY72"/>
                            </a:cxn>
                            <a:cxn ang="0">
                              <a:pos x="connsiteX73" y="connsiteY73"/>
                            </a:cxn>
                            <a:cxn ang="0">
                              <a:pos x="connsiteX74" y="connsiteY74"/>
                            </a:cxn>
                            <a:cxn ang="0">
                              <a:pos x="connsiteX75" y="connsiteY75"/>
                            </a:cxn>
                            <a:cxn ang="0">
                              <a:pos x="connsiteX76" y="connsiteY76"/>
                            </a:cxn>
                            <a:cxn ang="0">
                              <a:pos x="connsiteX77" y="connsiteY77"/>
                            </a:cxn>
                            <a:cxn ang="0">
                              <a:pos x="connsiteX78" y="connsiteY78"/>
                            </a:cxn>
                            <a:cxn ang="0">
                              <a:pos x="connsiteX79" y="connsiteY79"/>
                            </a:cxn>
                            <a:cxn ang="0">
                              <a:pos x="connsiteX80" y="connsiteY80"/>
                            </a:cxn>
                            <a:cxn ang="0">
                              <a:pos x="connsiteX81" y="connsiteY81"/>
                            </a:cxn>
                            <a:cxn ang="0">
                              <a:pos x="connsiteX82" y="connsiteY82"/>
                            </a:cxn>
                            <a:cxn ang="0">
                              <a:pos x="connsiteX83" y="connsiteY83"/>
                            </a:cxn>
                            <a:cxn ang="0">
                              <a:pos x="connsiteX84" y="connsiteY84"/>
                            </a:cxn>
                            <a:cxn ang="0">
                              <a:pos x="connsiteX85" y="connsiteY85"/>
                            </a:cxn>
                            <a:cxn ang="0">
                              <a:pos x="connsiteX86" y="connsiteY86"/>
                            </a:cxn>
                            <a:cxn ang="0">
                              <a:pos x="connsiteX87" y="connsiteY87"/>
                            </a:cxn>
                            <a:cxn ang="0">
                              <a:pos x="connsiteX88" y="connsiteY88"/>
                            </a:cxn>
                            <a:cxn ang="0">
                              <a:pos x="connsiteX89" y="connsiteY89"/>
                            </a:cxn>
                            <a:cxn ang="0">
                              <a:pos x="connsiteX90" y="connsiteY90"/>
                            </a:cxn>
                            <a:cxn ang="0">
                              <a:pos x="connsiteX91" y="connsiteY91"/>
                            </a:cxn>
                            <a:cxn ang="0">
                              <a:pos x="connsiteX92" y="connsiteY92"/>
                            </a:cxn>
                            <a:cxn ang="0">
                              <a:pos x="connsiteX93" y="connsiteY93"/>
                            </a:cxn>
                            <a:cxn ang="0">
                              <a:pos x="connsiteX94" y="connsiteY94"/>
                            </a:cxn>
                            <a:cxn ang="0">
                              <a:pos x="connsiteX95" y="connsiteY95"/>
                            </a:cxn>
                            <a:cxn ang="0">
                              <a:pos x="connsiteX96" y="connsiteY96"/>
                            </a:cxn>
                            <a:cxn ang="0">
                              <a:pos x="connsiteX97" y="connsiteY97"/>
                            </a:cxn>
                            <a:cxn ang="0">
                              <a:pos x="connsiteX98" y="connsiteY98"/>
                            </a:cxn>
                            <a:cxn ang="0">
                              <a:pos x="connsiteX99" y="connsiteY99"/>
                            </a:cxn>
                            <a:cxn ang="0">
                              <a:pos x="connsiteX100" y="connsiteY100"/>
                            </a:cxn>
                            <a:cxn ang="0">
                              <a:pos x="connsiteX101" y="connsiteY101"/>
                            </a:cxn>
                            <a:cxn ang="0">
                              <a:pos x="connsiteX102" y="connsiteY102"/>
                            </a:cxn>
                            <a:cxn ang="0">
                              <a:pos x="connsiteX103" y="connsiteY103"/>
                            </a:cxn>
                            <a:cxn ang="0">
                              <a:pos x="connsiteX104" y="connsiteY104"/>
                            </a:cxn>
                            <a:cxn ang="0">
                              <a:pos x="connsiteX105" y="connsiteY105"/>
                            </a:cxn>
                            <a:cxn ang="0">
                              <a:pos x="connsiteX106" y="connsiteY106"/>
                            </a:cxn>
                            <a:cxn ang="0">
                              <a:pos x="connsiteX107" y="connsiteY107"/>
                            </a:cxn>
                            <a:cxn ang="0">
                              <a:pos x="connsiteX108" y="connsiteY108"/>
                            </a:cxn>
                            <a:cxn ang="0">
                              <a:pos x="connsiteX109" y="connsiteY109"/>
                            </a:cxn>
                            <a:cxn ang="0">
                              <a:pos x="connsiteX110" y="connsiteY110"/>
                            </a:cxn>
                            <a:cxn ang="0">
                              <a:pos x="connsiteX111" y="connsiteY111"/>
                            </a:cxn>
                            <a:cxn ang="0">
                              <a:pos x="connsiteX112" y="connsiteY112"/>
                            </a:cxn>
                            <a:cxn ang="0">
                              <a:pos x="connsiteX113" y="connsiteY113"/>
                            </a:cxn>
                            <a:cxn ang="0">
                              <a:pos x="connsiteX114" y="connsiteY114"/>
                            </a:cxn>
                            <a:cxn ang="0">
                              <a:pos x="connsiteX115" y="connsiteY115"/>
                            </a:cxn>
                            <a:cxn ang="0">
                              <a:pos x="connsiteX116" y="connsiteY116"/>
                            </a:cxn>
                            <a:cxn ang="0">
                              <a:pos x="connsiteX117" y="connsiteY117"/>
                            </a:cxn>
                            <a:cxn ang="0">
                              <a:pos x="connsiteX118" y="connsiteY118"/>
                            </a:cxn>
                            <a:cxn ang="0">
                              <a:pos x="connsiteX119" y="connsiteY119"/>
                            </a:cxn>
                            <a:cxn ang="0">
                              <a:pos x="connsiteX120" y="connsiteY120"/>
                            </a:cxn>
                            <a:cxn ang="0">
                              <a:pos x="connsiteX121" y="connsiteY121"/>
                            </a:cxn>
                            <a:cxn ang="0">
                              <a:pos x="connsiteX122" y="connsiteY122"/>
                            </a:cxn>
                            <a:cxn ang="0">
                              <a:pos x="connsiteX123" y="connsiteY123"/>
                            </a:cxn>
                            <a:cxn ang="0">
                              <a:pos x="connsiteX124" y="connsiteY124"/>
                            </a:cxn>
                            <a:cxn ang="0">
                              <a:pos x="connsiteX125" y="connsiteY125"/>
                            </a:cxn>
                            <a:cxn ang="0">
                              <a:pos x="connsiteX126" y="connsiteY126"/>
                            </a:cxn>
                            <a:cxn ang="0">
                              <a:pos x="connsiteX127" y="connsiteY127"/>
                            </a:cxn>
                            <a:cxn ang="0">
                              <a:pos x="connsiteX128" y="connsiteY128"/>
                            </a:cxn>
                            <a:cxn ang="0">
                              <a:pos x="connsiteX129" y="connsiteY129"/>
                            </a:cxn>
                            <a:cxn ang="0">
                              <a:pos x="connsiteX130" y="connsiteY130"/>
                            </a:cxn>
                            <a:cxn ang="0">
                              <a:pos x="connsiteX131" y="connsiteY131"/>
                            </a:cxn>
                            <a:cxn ang="0">
                              <a:pos x="connsiteX132" y="connsiteY132"/>
                            </a:cxn>
                            <a:cxn ang="0">
                              <a:pos x="connsiteX133" y="connsiteY133"/>
                            </a:cxn>
                            <a:cxn ang="0">
                              <a:pos x="connsiteX134" y="connsiteY134"/>
                            </a:cxn>
                            <a:cxn ang="0">
                              <a:pos x="connsiteX135" y="connsiteY135"/>
                            </a:cxn>
                            <a:cxn ang="0">
                              <a:pos x="connsiteX136" y="connsiteY136"/>
                            </a:cxn>
                            <a:cxn ang="0">
                              <a:pos x="connsiteX137" y="connsiteY137"/>
                            </a:cxn>
                            <a:cxn ang="0">
                              <a:pos x="connsiteX138" y="connsiteY138"/>
                            </a:cxn>
                            <a:cxn ang="0">
                              <a:pos x="connsiteX139" y="connsiteY139"/>
                            </a:cxn>
                            <a:cxn ang="0">
                              <a:pos x="connsiteX140" y="connsiteY140"/>
                            </a:cxn>
                            <a:cxn ang="0">
                              <a:pos x="connsiteX141" y="connsiteY141"/>
                            </a:cxn>
                            <a:cxn ang="0">
                              <a:pos x="connsiteX142" y="connsiteY142"/>
                            </a:cxn>
                            <a:cxn ang="0">
                              <a:pos x="connsiteX143" y="connsiteY143"/>
                            </a:cxn>
                            <a:cxn ang="0">
                              <a:pos x="connsiteX144" y="connsiteY144"/>
                            </a:cxn>
                            <a:cxn ang="0">
                              <a:pos x="connsiteX145" y="connsiteY145"/>
                            </a:cxn>
                            <a:cxn ang="0">
                              <a:pos x="connsiteX146" y="connsiteY146"/>
                            </a:cxn>
                            <a:cxn ang="0">
                              <a:pos x="connsiteX147" y="connsiteY147"/>
                            </a:cxn>
                            <a:cxn ang="0">
                              <a:pos x="connsiteX148" y="connsiteY148"/>
                            </a:cxn>
                            <a:cxn ang="0">
                              <a:pos x="connsiteX149" y="connsiteY149"/>
                            </a:cxn>
                            <a:cxn ang="0">
                              <a:pos x="connsiteX150" y="connsiteY150"/>
                            </a:cxn>
                            <a:cxn ang="0">
                              <a:pos x="connsiteX151" y="connsiteY151"/>
                            </a:cxn>
                            <a:cxn ang="0">
                              <a:pos x="connsiteX152" y="connsiteY152"/>
                            </a:cxn>
                            <a:cxn ang="0">
                              <a:pos x="connsiteX153" y="connsiteY153"/>
                            </a:cxn>
                            <a:cxn ang="0">
                              <a:pos x="connsiteX154" y="connsiteY154"/>
                            </a:cxn>
                            <a:cxn ang="0">
                              <a:pos x="connsiteX155" y="connsiteY155"/>
                            </a:cxn>
                            <a:cxn ang="0">
                              <a:pos x="connsiteX156" y="connsiteY156"/>
                            </a:cxn>
                            <a:cxn ang="0">
                              <a:pos x="connsiteX157" y="connsiteY157"/>
                            </a:cxn>
                            <a:cxn ang="0">
                              <a:pos x="connsiteX158" y="connsiteY158"/>
                            </a:cxn>
                            <a:cxn ang="0">
                              <a:pos x="connsiteX159" y="connsiteY159"/>
                            </a:cxn>
                            <a:cxn ang="0">
                              <a:pos x="connsiteX160" y="connsiteY160"/>
                            </a:cxn>
                            <a:cxn ang="0">
                              <a:pos x="connsiteX161" y="connsiteY161"/>
                            </a:cxn>
                            <a:cxn ang="0">
                              <a:pos x="connsiteX162" y="connsiteY162"/>
                            </a:cxn>
                            <a:cxn ang="0">
                              <a:pos x="connsiteX163" y="connsiteY163"/>
                            </a:cxn>
                            <a:cxn ang="0">
                              <a:pos x="connsiteX164" y="connsiteY164"/>
                            </a:cxn>
                            <a:cxn ang="0">
                              <a:pos x="connsiteX165" y="connsiteY165"/>
                            </a:cxn>
                            <a:cxn ang="0">
                              <a:pos x="connsiteX166" y="connsiteY166"/>
                            </a:cxn>
                            <a:cxn ang="0">
                              <a:pos x="connsiteX167" y="connsiteY167"/>
                            </a:cxn>
                            <a:cxn ang="0">
                              <a:pos x="connsiteX168" y="connsiteY168"/>
                            </a:cxn>
                            <a:cxn ang="0">
                              <a:pos x="connsiteX169" y="connsiteY169"/>
                            </a:cxn>
                            <a:cxn ang="0">
                              <a:pos x="connsiteX170" y="connsiteY170"/>
                            </a:cxn>
                            <a:cxn ang="0">
                              <a:pos x="connsiteX171" y="connsiteY171"/>
                            </a:cxn>
                            <a:cxn ang="0">
                              <a:pos x="connsiteX172" y="connsiteY172"/>
                            </a:cxn>
                            <a:cxn ang="0">
                              <a:pos x="connsiteX173" y="connsiteY173"/>
                            </a:cxn>
                            <a:cxn ang="0">
                              <a:pos x="connsiteX174" y="connsiteY174"/>
                            </a:cxn>
                            <a:cxn ang="0">
                              <a:pos x="connsiteX175" y="connsiteY175"/>
                            </a:cxn>
                            <a:cxn ang="0">
                              <a:pos x="connsiteX176" y="connsiteY176"/>
                            </a:cxn>
                            <a:cxn ang="0">
                              <a:pos x="connsiteX177" y="connsiteY177"/>
                            </a:cxn>
                            <a:cxn ang="0">
                              <a:pos x="connsiteX178" y="connsiteY178"/>
                            </a:cxn>
                            <a:cxn ang="0">
                              <a:pos x="connsiteX179" y="connsiteY179"/>
                            </a:cxn>
                            <a:cxn ang="0">
                              <a:pos x="connsiteX180" y="connsiteY180"/>
                            </a:cxn>
                            <a:cxn ang="0">
                              <a:pos x="connsiteX181" y="connsiteY181"/>
                            </a:cxn>
                            <a:cxn ang="0">
                              <a:pos x="connsiteX182" y="connsiteY182"/>
                            </a:cxn>
                            <a:cxn ang="0">
                              <a:pos x="connsiteX183" y="connsiteY183"/>
                            </a:cxn>
                            <a:cxn ang="0">
                              <a:pos x="connsiteX184" y="connsiteY184"/>
                            </a:cxn>
                            <a:cxn ang="0">
                              <a:pos x="connsiteX185" y="connsiteY185"/>
                            </a:cxn>
                            <a:cxn ang="0">
                              <a:pos x="connsiteX186" y="connsiteY186"/>
                            </a:cxn>
                            <a:cxn ang="0">
                              <a:pos x="connsiteX187" y="connsiteY187"/>
                            </a:cxn>
                            <a:cxn ang="0">
                              <a:pos x="connsiteX188" y="connsiteY188"/>
                            </a:cxn>
                            <a:cxn ang="0">
                              <a:pos x="connsiteX189" y="connsiteY189"/>
                            </a:cxn>
                            <a:cxn ang="0">
                              <a:pos x="connsiteX190" y="connsiteY190"/>
                            </a:cxn>
                            <a:cxn ang="0">
                              <a:pos x="connsiteX191" y="connsiteY191"/>
                            </a:cxn>
                            <a:cxn ang="0">
                              <a:pos x="connsiteX192" y="connsiteY192"/>
                            </a:cxn>
                            <a:cxn ang="0">
                              <a:pos x="connsiteX193" y="connsiteY193"/>
                            </a:cxn>
                            <a:cxn ang="0">
                              <a:pos x="connsiteX194" y="connsiteY194"/>
                            </a:cxn>
                            <a:cxn ang="0">
                              <a:pos x="connsiteX195" y="connsiteY195"/>
                            </a:cxn>
                            <a:cxn ang="0">
                              <a:pos x="connsiteX196" y="connsiteY196"/>
                            </a:cxn>
                            <a:cxn ang="0">
                              <a:pos x="connsiteX197" y="connsiteY197"/>
                            </a:cxn>
                            <a:cxn ang="0">
                              <a:pos x="connsiteX198" y="connsiteY198"/>
                            </a:cxn>
                            <a:cxn ang="0">
                              <a:pos x="connsiteX199" y="connsiteY199"/>
                            </a:cxn>
                            <a:cxn ang="0">
                              <a:pos x="connsiteX200" y="connsiteY200"/>
                            </a:cxn>
                            <a:cxn ang="0">
                              <a:pos x="connsiteX201" y="connsiteY201"/>
                            </a:cxn>
                            <a:cxn ang="0">
                              <a:pos x="connsiteX202" y="connsiteY202"/>
                            </a:cxn>
                            <a:cxn ang="0">
                              <a:pos x="connsiteX203" y="connsiteY203"/>
                            </a:cxn>
                            <a:cxn ang="0">
                              <a:pos x="connsiteX204" y="connsiteY204"/>
                            </a:cxn>
                            <a:cxn ang="0">
                              <a:pos x="connsiteX205" y="connsiteY205"/>
                            </a:cxn>
                            <a:cxn ang="0">
                              <a:pos x="connsiteX206" y="connsiteY206"/>
                            </a:cxn>
                            <a:cxn ang="0">
                              <a:pos x="connsiteX207" y="connsiteY207"/>
                            </a:cxn>
                            <a:cxn ang="0">
                              <a:pos x="connsiteX208" y="connsiteY208"/>
                            </a:cxn>
                            <a:cxn ang="0">
                              <a:pos x="connsiteX209" y="connsiteY209"/>
                            </a:cxn>
                            <a:cxn ang="0">
                              <a:pos x="connsiteX210" y="connsiteY210"/>
                            </a:cxn>
                            <a:cxn ang="0">
                              <a:pos x="connsiteX211" y="connsiteY211"/>
                            </a:cxn>
                            <a:cxn ang="0">
                              <a:pos x="connsiteX212" y="connsiteY212"/>
                            </a:cxn>
                            <a:cxn ang="0">
                              <a:pos x="connsiteX213" y="connsiteY213"/>
                            </a:cxn>
                            <a:cxn ang="0">
                              <a:pos x="connsiteX214" y="connsiteY214"/>
                            </a:cxn>
                            <a:cxn ang="0">
                              <a:pos x="connsiteX215" y="connsiteY215"/>
                            </a:cxn>
                            <a:cxn ang="0">
                              <a:pos x="connsiteX216" y="connsiteY216"/>
                            </a:cxn>
                            <a:cxn ang="0">
                              <a:pos x="connsiteX217" y="connsiteY217"/>
                            </a:cxn>
                            <a:cxn ang="0">
                              <a:pos x="connsiteX218" y="connsiteY218"/>
                            </a:cxn>
                            <a:cxn ang="0">
                              <a:pos x="connsiteX219" y="connsiteY219"/>
                            </a:cxn>
                            <a:cxn ang="0">
                              <a:pos x="connsiteX220" y="connsiteY220"/>
                            </a:cxn>
                            <a:cxn ang="0">
                              <a:pos x="connsiteX221" y="connsiteY221"/>
                            </a:cxn>
                            <a:cxn ang="0">
                              <a:pos x="connsiteX222" y="connsiteY222"/>
                            </a:cxn>
                            <a:cxn ang="0">
                              <a:pos x="connsiteX223" y="connsiteY223"/>
                            </a:cxn>
                            <a:cxn ang="0">
                              <a:pos x="connsiteX224" y="connsiteY224"/>
                            </a:cxn>
                            <a:cxn ang="0">
                              <a:pos x="connsiteX225" y="connsiteY225"/>
                            </a:cxn>
                            <a:cxn ang="0">
                              <a:pos x="connsiteX226" y="connsiteY226"/>
                            </a:cxn>
                            <a:cxn ang="0">
                              <a:pos x="connsiteX227" y="connsiteY227"/>
                            </a:cxn>
                            <a:cxn ang="0">
                              <a:pos x="connsiteX228" y="connsiteY228"/>
                            </a:cxn>
                            <a:cxn ang="0">
                              <a:pos x="connsiteX229" y="connsiteY229"/>
                            </a:cxn>
                            <a:cxn ang="0">
                              <a:pos x="connsiteX230" y="connsiteY230"/>
                            </a:cxn>
                            <a:cxn ang="0">
                              <a:pos x="connsiteX231" y="connsiteY231"/>
                            </a:cxn>
                            <a:cxn ang="0">
                              <a:pos x="connsiteX232" y="connsiteY232"/>
                            </a:cxn>
                            <a:cxn ang="0">
                              <a:pos x="connsiteX233" y="connsiteY233"/>
                            </a:cxn>
                            <a:cxn ang="0">
                              <a:pos x="connsiteX234" y="connsiteY234"/>
                            </a:cxn>
                            <a:cxn ang="0">
                              <a:pos x="connsiteX235" y="connsiteY235"/>
                            </a:cxn>
                            <a:cxn ang="0">
                              <a:pos x="connsiteX236" y="connsiteY236"/>
                            </a:cxn>
                            <a:cxn ang="0">
                              <a:pos x="connsiteX237" y="connsiteY237"/>
                            </a:cxn>
                            <a:cxn ang="0">
                              <a:pos x="connsiteX238" y="connsiteY238"/>
                            </a:cxn>
                            <a:cxn ang="0">
                              <a:pos x="connsiteX239" y="connsiteY239"/>
                            </a:cxn>
                            <a:cxn ang="0">
                              <a:pos x="connsiteX240" y="connsiteY240"/>
                            </a:cxn>
                            <a:cxn ang="0">
                              <a:pos x="connsiteX241" y="connsiteY241"/>
                            </a:cxn>
                            <a:cxn ang="0">
                              <a:pos x="connsiteX242" y="connsiteY242"/>
                            </a:cxn>
                            <a:cxn ang="0">
                              <a:pos x="connsiteX243" y="connsiteY243"/>
                            </a:cxn>
                            <a:cxn ang="0">
                              <a:pos x="connsiteX244" y="connsiteY244"/>
                            </a:cxn>
                            <a:cxn ang="0">
                              <a:pos x="connsiteX245" y="connsiteY245"/>
                            </a:cxn>
                            <a:cxn ang="0">
                              <a:pos x="connsiteX246" y="connsiteY246"/>
                            </a:cxn>
                            <a:cxn ang="0">
                              <a:pos x="connsiteX247" y="connsiteY247"/>
                            </a:cxn>
                            <a:cxn ang="0">
                              <a:pos x="connsiteX248" y="connsiteY248"/>
                            </a:cxn>
                            <a:cxn ang="0">
                              <a:pos x="connsiteX249" y="connsiteY249"/>
                            </a:cxn>
                            <a:cxn ang="0">
                              <a:pos x="connsiteX250" y="connsiteY250"/>
                            </a:cxn>
                            <a:cxn ang="0">
                              <a:pos x="connsiteX251" y="connsiteY251"/>
                            </a:cxn>
                            <a:cxn ang="0">
                              <a:pos x="connsiteX252" y="connsiteY252"/>
                            </a:cxn>
                            <a:cxn ang="0">
                              <a:pos x="connsiteX253" y="connsiteY253"/>
                            </a:cxn>
                            <a:cxn ang="0">
                              <a:pos x="connsiteX254" y="connsiteY254"/>
                            </a:cxn>
                            <a:cxn ang="0">
                              <a:pos x="connsiteX255" y="connsiteY255"/>
                            </a:cxn>
                            <a:cxn ang="0">
                              <a:pos x="connsiteX256" y="connsiteY256"/>
                            </a:cxn>
                            <a:cxn ang="0">
                              <a:pos x="connsiteX257" y="connsiteY257"/>
                            </a:cxn>
                            <a:cxn ang="0">
                              <a:pos x="connsiteX258" y="connsiteY258"/>
                            </a:cxn>
                            <a:cxn ang="0">
                              <a:pos x="connsiteX259" y="connsiteY259"/>
                            </a:cxn>
                            <a:cxn ang="0">
                              <a:pos x="connsiteX260" y="connsiteY260"/>
                            </a:cxn>
                            <a:cxn ang="0">
                              <a:pos x="connsiteX261" y="connsiteY261"/>
                            </a:cxn>
                            <a:cxn ang="0">
                              <a:pos x="connsiteX262" y="connsiteY262"/>
                            </a:cxn>
                            <a:cxn ang="0">
                              <a:pos x="connsiteX263" y="connsiteY263"/>
                            </a:cxn>
                            <a:cxn ang="0">
                              <a:pos x="connsiteX264" y="connsiteY264"/>
                            </a:cxn>
                            <a:cxn ang="0">
                              <a:pos x="connsiteX265" y="connsiteY265"/>
                            </a:cxn>
                            <a:cxn ang="0">
                              <a:pos x="connsiteX266" y="connsiteY266"/>
                            </a:cxn>
                            <a:cxn ang="0">
                              <a:pos x="connsiteX267" y="connsiteY267"/>
                            </a:cxn>
                            <a:cxn ang="0">
                              <a:pos x="connsiteX268" y="connsiteY268"/>
                            </a:cxn>
                            <a:cxn ang="0">
                              <a:pos x="connsiteX269" y="connsiteY269"/>
                            </a:cxn>
                            <a:cxn ang="0">
                              <a:pos x="connsiteX270" y="connsiteY270"/>
                            </a:cxn>
                            <a:cxn ang="0">
                              <a:pos x="connsiteX271" y="connsiteY271"/>
                            </a:cxn>
                            <a:cxn ang="0">
                              <a:pos x="connsiteX272" y="connsiteY272"/>
                            </a:cxn>
                            <a:cxn ang="0">
                              <a:pos x="connsiteX273" y="connsiteY273"/>
                            </a:cxn>
                            <a:cxn ang="0">
                              <a:pos x="connsiteX274" y="connsiteY274"/>
                            </a:cxn>
                            <a:cxn ang="0">
                              <a:pos x="connsiteX275" y="connsiteY275"/>
                            </a:cxn>
                            <a:cxn ang="0">
                              <a:pos x="connsiteX276" y="connsiteY276"/>
                            </a:cxn>
                            <a:cxn ang="0">
                              <a:pos x="connsiteX277" y="connsiteY277"/>
                            </a:cxn>
                            <a:cxn ang="0">
                              <a:pos x="connsiteX278" y="connsiteY278"/>
                            </a:cxn>
                            <a:cxn ang="0">
                              <a:pos x="connsiteX279" y="connsiteY279"/>
                            </a:cxn>
                            <a:cxn ang="0">
                              <a:pos x="connsiteX280" y="connsiteY280"/>
                            </a:cxn>
                          </a:cxnLst>
                          <a:rect l="l" t="t" r="r" b="b"/>
                          <a:pathLst>
                            <a:path w="4795520" h="4876800">
                              <a:moveTo>
                                <a:pt x="4727247" y="1777720"/>
                              </a:moveTo>
                              <a:lnTo>
                                <a:pt x="4360674" y="1721637"/>
                              </a:lnTo>
                              <a:lnTo>
                                <a:pt x="4805276" y="1371320"/>
                              </a:lnTo>
                              <a:cubicBezTo>
                                <a:pt x="4848102" y="1338321"/>
                                <a:pt x="4873063" y="1287212"/>
                                <a:pt x="4872738" y="1233144"/>
                              </a:cubicBezTo>
                              <a:cubicBezTo>
                                <a:pt x="4872258" y="1175647"/>
                                <a:pt x="4843648" y="1122026"/>
                                <a:pt x="4796156" y="1089612"/>
                              </a:cubicBezTo>
                              <a:cubicBezTo>
                                <a:pt x="4748664" y="1057189"/>
                                <a:pt x="4688314" y="1050085"/>
                                <a:pt x="4634588" y="1070584"/>
                              </a:cubicBezTo>
                              <a:lnTo>
                                <a:pt x="4170479" y="1244523"/>
                              </a:lnTo>
                              <a:lnTo>
                                <a:pt x="4463087" y="488619"/>
                              </a:lnTo>
                              <a:cubicBezTo>
                                <a:pt x="4470321" y="469095"/>
                                <a:pt x="4474173" y="448479"/>
                                <a:pt x="4474466" y="427659"/>
                              </a:cubicBezTo>
                              <a:cubicBezTo>
                                <a:pt x="4474003" y="353298"/>
                                <a:pt x="4426958" y="287214"/>
                                <a:pt x="4356838" y="262446"/>
                              </a:cubicBezTo>
                              <a:cubicBezTo>
                                <a:pt x="4286726" y="237678"/>
                                <a:pt x="4208607" y="259546"/>
                                <a:pt x="4161538" y="317119"/>
                              </a:cubicBezTo>
                              <a:lnTo>
                                <a:pt x="3592578" y="1027506"/>
                              </a:lnTo>
                              <a:cubicBezTo>
                                <a:pt x="3555189" y="1017752"/>
                                <a:pt x="3517800" y="1008811"/>
                                <a:pt x="3478786" y="1002309"/>
                              </a:cubicBezTo>
                              <a:lnTo>
                                <a:pt x="3348738" y="149682"/>
                              </a:lnTo>
                              <a:cubicBezTo>
                                <a:pt x="3335554" y="63583"/>
                                <a:pt x="3261492" y="0"/>
                                <a:pt x="3174392" y="0"/>
                              </a:cubicBezTo>
                              <a:cubicBezTo>
                                <a:pt x="3087293" y="0"/>
                                <a:pt x="3013230" y="63583"/>
                                <a:pt x="3000047" y="149682"/>
                              </a:cubicBezTo>
                              <a:lnTo>
                                <a:pt x="2869186" y="1002309"/>
                              </a:lnTo>
                              <a:cubicBezTo>
                                <a:pt x="2830172" y="1008811"/>
                                <a:pt x="2792783" y="1017752"/>
                                <a:pt x="2755394" y="1027506"/>
                              </a:cubicBezTo>
                              <a:lnTo>
                                <a:pt x="2186434" y="317931"/>
                              </a:lnTo>
                              <a:cubicBezTo>
                                <a:pt x="2132480" y="248987"/>
                                <a:pt x="2035700" y="230884"/>
                                <a:pt x="1960476" y="275666"/>
                              </a:cubicBezTo>
                              <a:cubicBezTo>
                                <a:pt x="1906530" y="307380"/>
                                <a:pt x="1873205" y="365088"/>
                                <a:pt x="1872693" y="427659"/>
                              </a:cubicBezTo>
                              <a:cubicBezTo>
                                <a:pt x="1873270" y="448603"/>
                                <a:pt x="1877676" y="469264"/>
                                <a:pt x="1885698" y="488619"/>
                              </a:cubicBezTo>
                              <a:lnTo>
                                <a:pt x="2179932" y="1246149"/>
                              </a:lnTo>
                              <a:lnTo>
                                <a:pt x="1706882" y="1069771"/>
                              </a:lnTo>
                              <a:cubicBezTo>
                                <a:pt x="1625634" y="1038300"/>
                                <a:pt x="1533601" y="1071169"/>
                                <a:pt x="1490677" y="1146987"/>
                              </a:cubicBezTo>
                              <a:cubicBezTo>
                                <a:pt x="1490344" y="1150499"/>
                                <a:pt x="1490344" y="1154043"/>
                                <a:pt x="1490677" y="1157554"/>
                              </a:cubicBezTo>
                              <a:lnTo>
                                <a:pt x="1386639" y="513003"/>
                              </a:lnTo>
                              <a:cubicBezTo>
                                <a:pt x="1383404" y="492571"/>
                                <a:pt x="1381770" y="471917"/>
                                <a:pt x="1381762" y="451231"/>
                              </a:cubicBezTo>
                              <a:lnTo>
                                <a:pt x="1381762" y="244779"/>
                              </a:lnTo>
                              <a:cubicBezTo>
                                <a:pt x="1381762" y="110111"/>
                                <a:pt x="1272595" y="939"/>
                                <a:pt x="1137922" y="939"/>
                              </a:cubicBezTo>
                              <a:lnTo>
                                <a:pt x="363323" y="939"/>
                              </a:lnTo>
                              <a:cubicBezTo>
                                <a:pt x="289709" y="1016"/>
                                <a:pt x="220070" y="34344"/>
                                <a:pt x="173834" y="91627"/>
                              </a:cubicBezTo>
                              <a:cubicBezTo>
                                <a:pt x="127598" y="148909"/>
                                <a:pt x="109714" y="224013"/>
                                <a:pt x="125173" y="295986"/>
                              </a:cubicBezTo>
                              <a:cubicBezTo>
                                <a:pt x="134600" y="340875"/>
                                <a:pt x="178633" y="369624"/>
                                <a:pt x="223522" y="360197"/>
                              </a:cubicBezTo>
                              <a:cubicBezTo>
                                <a:pt x="268411" y="350770"/>
                                <a:pt x="297160" y="306737"/>
                                <a:pt x="287733" y="261848"/>
                              </a:cubicBezTo>
                              <a:cubicBezTo>
                                <a:pt x="282541" y="237802"/>
                                <a:pt x="288517" y="212699"/>
                                <a:pt x="303989" y="193573"/>
                              </a:cubicBezTo>
                              <a:cubicBezTo>
                                <a:pt x="318572" y="175543"/>
                                <a:pt x="340161" y="164601"/>
                                <a:pt x="363323" y="163499"/>
                              </a:cubicBezTo>
                              <a:lnTo>
                                <a:pt x="1137922" y="163499"/>
                              </a:lnTo>
                              <a:cubicBezTo>
                                <a:pt x="1182813" y="163499"/>
                                <a:pt x="1219202" y="199890"/>
                                <a:pt x="1219202" y="244779"/>
                              </a:cubicBezTo>
                              <a:lnTo>
                                <a:pt x="1219202" y="451231"/>
                              </a:lnTo>
                              <a:cubicBezTo>
                                <a:pt x="1219373" y="480335"/>
                                <a:pt x="1221551" y="509394"/>
                                <a:pt x="1225704" y="538200"/>
                              </a:cubicBezTo>
                              <a:lnTo>
                                <a:pt x="1381762" y="1522501"/>
                              </a:lnTo>
                              <a:lnTo>
                                <a:pt x="750216" y="2320671"/>
                              </a:lnTo>
                              <a:cubicBezTo>
                                <a:pt x="729753" y="2346493"/>
                                <a:pt x="695725" y="2357409"/>
                                <a:pt x="664059" y="2348306"/>
                              </a:cubicBezTo>
                              <a:cubicBezTo>
                                <a:pt x="631577" y="2338951"/>
                                <a:pt x="608275" y="2310470"/>
                                <a:pt x="605538" y="2276779"/>
                              </a:cubicBezTo>
                              <a:lnTo>
                                <a:pt x="529135" y="1587525"/>
                              </a:lnTo>
                              <a:lnTo>
                                <a:pt x="487682" y="1245336"/>
                              </a:lnTo>
                              <a:cubicBezTo>
                                <a:pt x="479554" y="1177061"/>
                                <a:pt x="464923" y="1124229"/>
                                <a:pt x="453544" y="1067333"/>
                              </a:cubicBezTo>
                              <a:lnTo>
                                <a:pt x="420219" y="895019"/>
                              </a:lnTo>
                              <a:cubicBezTo>
                                <a:pt x="415987" y="864864"/>
                                <a:pt x="395254" y="839603"/>
                                <a:pt x="366503" y="829573"/>
                              </a:cubicBezTo>
                              <a:cubicBezTo>
                                <a:pt x="337753" y="819543"/>
                                <a:pt x="305806" y="826427"/>
                                <a:pt x="283735" y="847397"/>
                              </a:cubicBezTo>
                              <a:cubicBezTo>
                                <a:pt x="261662" y="868376"/>
                                <a:pt x="253167" y="899937"/>
                                <a:pt x="261723" y="929157"/>
                              </a:cubicBezTo>
                              <a:lnTo>
                                <a:pt x="297487" y="1099032"/>
                              </a:lnTo>
                              <a:cubicBezTo>
                                <a:pt x="309679" y="1155115"/>
                                <a:pt x="323496" y="1213637"/>
                                <a:pt x="329186" y="1261592"/>
                              </a:cubicBezTo>
                              <a:lnTo>
                                <a:pt x="367387" y="1606219"/>
                              </a:lnTo>
                              <a:lnTo>
                                <a:pt x="396648" y="1870379"/>
                              </a:lnTo>
                              <a:lnTo>
                                <a:pt x="26011" y="2612466"/>
                              </a:lnTo>
                              <a:cubicBezTo>
                                <a:pt x="9010" y="2646262"/>
                                <a:pt x="105" y="2683553"/>
                                <a:pt x="2" y="2721381"/>
                              </a:cubicBezTo>
                              <a:lnTo>
                                <a:pt x="2" y="3446399"/>
                              </a:lnTo>
                              <a:cubicBezTo>
                                <a:pt x="-186" y="3494671"/>
                                <a:pt x="13958" y="3541911"/>
                                <a:pt x="40642" y="3582136"/>
                              </a:cubicBezTo>
                              <a:lnTo>
                                <a:pt x="162562" y="3767455"/>
                              </a:lnTo>
                              <a:lnTo>
                                <a:pt x="230837" y="4652594"/>
                              </a:lnTo>
                              <a:cubicBezTo>
                                <a:pt x="240626" y="4779911"/>
                                <a:pt x="346983" y="4878114"/>
                                <a:pt x="474677" y="4877740"/>
                              </a:cubicBezTo>
                              <a:lnTo>
                                <a:pt x="4337916" y="4877740"/>
                              </a:lnTo>
                              <a:cubicBezTo>
                                <a:pt x="4400258" y="4877715"/>
                                <a:pt x="4457097" y="4842033"/>
                                <a:pt x="4484220" y="4785893"/>
                              </a:cubicBezTo>
                              <a:lnTo>
                                <a:pt x="4841039" y="4054373"/>
                              </a:lnTo>
                              <a:cubicBezTo>
                                <a:pt x="4875339" y="3985082"/>
                                <a:pt x="4866805" y="3902258"/>
                                <a:pt x="4819093" y="3841419"/>
                              </a:cubicBezTo>
                              <a:cubicBezTo>
                                <a:pt x="4771406" y="3779939"/>
                                <a:pt x="4692906" y="3750938"/>
                                <a:pt x="4616706" y="3766642"/>
                              </a:cubicBezTo>
                              <a:lnTo>
                                <a:pt x="4470402" y="3796716"/>
                              </a:lnTo>
                              <a:lnTo>
                                <a:pt x="4409442" y="3674796"/>
                              </a:lnTo>
                              <a:lnTo>
                                <a:pt x="4572002" y="3512236"/>
                              </a:lnTo>
                              <a:cubicBezTo>
                                <a:pt x="4619665" y="3465743"/>
                                <a:pt x="4634157" y="3394892"/>
                                <a:pt x="4608578" y="3333419"/>
                              </a:cubicBezTo>
                              <a:lnTo>
                                <a:pt x="4315157" y="2570200"/>
                              </a:lnTo>
                              <a:cubicBezTo>
                                <a:pt x="4325000" y="2562787"/>
                                <a:pt x="4333754" y="2554034"/>
                                <a:pt x="4341167" y="2544191"/>
                              </a:cubicBezTo>
                              <a:cubicBezTo>
                                <a:pt x="4370907" y="2506932"/>
                                <a:pt x="4382790" y="2458497"/>
                                <a:pt x="4373679" y="2411704"/>
                              </a:cubicBezTo>
                              <a:lnTo>
                                <a:pt x="4328975" y="2184120"/>
                              </a:lnTo>
                              <a:lnTo>
                                <a:pt x="4728060" y="2123160"/>
                              </a:lnTo>
                              <a:cubicBezTo>
                                <a:pt x="4812997" y="2108888"/>
                                <a:pt x="4875209" y="2035353"/>
                                <a:pt x="4875209" y="1949221"/>
                              </a:cubicBezTo>
                              <a:cubicBezTo>
                                <a:pt x="4875209" y="1863089"/>
                                <a:pt x="4812997" y="1789555"/>
                                <a:pt x="4728060" y="1775282"/>
                              </a:cubicBezTo>
                              <a:close/>
                              <a:moveTo>
                                <a:pt x="4692296" y="1220139"/>
                              </a:moveTo>
                              <a:cubicBezTo>
                                <a:pt x="4699612" y="1220139"/>
                                <a:pt x="4706114" y="1220139"/>
                                <a:pt x="4710178" y="1232331"/>
                              </a:cubicBezTo>
                              <a:cubicBezTo>
                                <a:pt x="4709991" y="1236534"/>
                                <a:pt x="4707894" y="1240427"/>
                                <a:pt x="4704489" y="1242898"/>
                              </a:cubicBezTo>
                              <a:lnTo>
                                <a:pt x="4246882" y="1603781"/>
                              </a:lnTo>
                              <a:cubicBezTo>
                                <a:pt x="4224416" y="1540041"/>
                                <a:pt x="4194977" y="1478984"/>
                                <a:pt x="4159099" y="1421714"/>
                              </a:cubicBezTo>
                              <a:close/>
                              <a:moveTo>
                                <a:pt x="3675484" y="3123717"/>
                              </a:moveTo>
                              <a:lnTo>
                                <a:pt x="3670607" y="3132658"/>
                              </a:lnTo>
                              <a:cubicBezTo>
                                <a:pt x="3576468" y="3329388"/>
                                <a:pt x="3389980" y="3465816"/>
                                <a:pt x="3173986" y="3495979"/>
                              </a:cubicBezTo>
                              <a:cubicBezTo>
                                <a:pt x="2957692" y="3466076"/>
                                <a:pt x="2770845" y="3329607"/>
                                <a:pt x="2676552" y="3132658"/>
                              </a:cubicBezTo>
                              <a:cubicBezTo>
                                <a:pt x="2581609" y="2951590"/>
                                <a:pt x="2517341" y="2756031"/>
                                <a:pt x="2486357" y="2553944"/>
                              </a:cubicBezTo>
                              <a:cubicBezTo>
                                <a:pt x="2640196" y="2490903"/>
                                <a:pt x="2748664" y="2350517"/>
                                <a:pt x="2770837" y="2185746"/>
                              </a:cubicBezTo>
                              <a:cubicBezTo>
                                <a:pt x="2935096" y="2158192"/>
                                <a:pt x="3081473" y="2065980"/>
                                <a:pt x="3177237" y="1929714"/>
                              </a:cubicBezTo>
                              <a:cubicBezTo>
                                <a:pt x="3273001" y="2065980"/>
                                <a:pt x="3419378" y="2158192"/>
                                <a:pt x="3583637" y="2185746"/>
                              </a:cubicBezTo>
                              <a:cubicBezTo>
                                <a:pt x="3605648" y="2350582"/>
                                <a:pt x="3714173" y="2491042"/>
                                <a:pt x="3868117" y="2553944"/>
                              </a:cubicBezTo>
                              <a:cubicBezTo>
                                <a:pt x="3835304" y="2753080"/>
                                <a:pt x="3770240" y="2945527"/>
                                <a:pt x="3675484" y="3123717"/>
                              </a:cubicBezTo>
                              <a:close/>
                              <a:moveTo>
                                <a:pt x="3724252" y="3951147"/>
                              </a:moveTo>
                              <a:lnTo>
                                <a:pt x="3670607" y="3962527"/>
                              </a:lnTo>
                              <a:cubicBezTo>
                                <a:pt x="3617255" y="3973557"/>
                                <a:pt x="3561740" y="3966404"/>
                                <a:pt x="3512924" y="3942207"/>
                              </a:cubicBezTo>
                              <a:lnTo>
                                <a:pt x="2815541" y="3594328"/>
                              </a:lnTo>
                              <a:cubicBezTo>
                                <a:pt x="2793425" y="3582965"/>
                                <a:pt x="2768887" y="3577105"/>
                                <a:pt x="2744015" y="3577259"/>
                              </a:cubicBezTo>
                              <a:lnTo>
                                <a:pt x="2682242" y="3577259"/>
                              </a:lnTo>
                              <a:lnTo>
                                <a:pt x="2650543" y="3540683"/>
                              </a:lnTo>
                              <a:lnTo>
                                <a:pt x="2662735" y="3388690"/>
                              </a:lnTo>
                              <a:cubicBezTo>
                                <a:pt x="2789637" y="3541952"/>
                                <a:pt x="2971908" y="3638927"/>
                                <a:pt x="3169922" y="3658539"/>
                              </a:cubicBezTo>
                              <a:lnTo>
                                <a:pt x="3186178" y="3658539"/>
                              </a:lnTo>
                              <a:cubicBezTo>
                                <a:pt x="3381787" y="3638114"/>
                                <a:pt x="3561716" y="3542179"/>
                                <a:pt x="3687675" y="3391128"/>
                              </a:cubicBezTo>
                              <a:close/>
                              <a:moveTo>
                                <a:pt x="2357122" y="2217445"/>
                              </a:moveTo>
                              <a:cubicBezTo>
                                <a:pt x="2438418" y="2221070"/>
                                <a:pt x="2519869" y="2219445"/>
                                <a:pt x="2600962" y="2212568"/>
                              </a:cubicBezTo>
                              <a:cubicBezTo>
                                <a:pt x="2567873" y="2317249"/>
                                <a:pt x="2481960" y="2396676"/>
                                <a:pt x="2375004" y="2421458"/>
                              </a:cubicBezTo>
                              <a:cubicBezTo>
                                <a:pt x="2297056" y="2441729"/>
                                <a:pt x="2216475" y="2449955"/>
                                <a:pt x="2136040" y="2445842"/>
                              </a:cubicBezTo>
                              <a:lnTo>
                                <a:pt x="2183183" y="2202002"/>
                              </a:lnTo>
                              <a:cubicBezTo>
                                <a:pt x="2240079" y="2210130"/>
                                <a:pt x="2299413" y="2215007"/>
                                <a:pt x="2357122" y="2217445"/>
                              </a:cubicBezTo>
                              <a:close/>
                              <a:moveTo>
                                <a:pt x="2283970" y="2049195"/>
                              </a:moveTo>
                              <a:cubicBezTo>
                                <a:pt x="2316002" y="2019544"/>
                                <a:pt x="2350238" y="1992373"/>
                                <a:pt x="2386383" y="1967915"/>
                              </a:cubicBezTo>
                              <a:cubicBezTo>
                                <a:pt x="2401468" y="1956699"/>
                                <a:pt x="2417212" y="1946384"/>
                                <a:pt x="2433525" y="1937029"/>
                              </a:cubicBezTo>
                              <a:cubicBezTo>
                                <a:pt x="2495460" y="1900030"/>
                                <a:pt x="2560785" y="1869006"/>
                                <a:pt x="2628597" y="1844370"/>
                              </a:cubicBezTo>
                              <a:cubicBezTo>
                                <a:pt x="2772471" y="1795244"/>
                                <a:pt x="2922871" y="1767845"/>
                                <a:pt x="3074825" y="1763090"/>
                              </a:cubicBezTo>
                              <a:cubicBezTo>
                                <a:pt x="3037435" y="1870379"/>
                                <a:pt x="2935023" y="1991487"/>
                                <a:pt x="2682242" y="2037003"/>
                              </a:cubicBezTo>
                              <a:cubicBezTo>
                                <a:pt x="2654607" y="2041880"/>
                                <a:pt x="2624533" y="2046757"/>
                                <a:pt x="2593647" y="2049195"/>
                              </a:cubicBezTo>
                              <a:cubicBezTo>
                                <a:pt x="2517707" y="2055958"/>
                                <a:pt x="2441409" y="2057583"/>
                                <a:pt x="2365250" y="2054072"/>
                              </a:cubicBezTo>
                              <a:cubicBezTo>
                                <a:pt x="2338428" y="2054072"/>
                                <a:pt x="2310792" y="2051634"/>
                                <a:pt x="2283970" y="2049195"/>
                              </a:cubicBezTo>
                              <a:close/>
                              <a:moveTo>
                                <a:pt x="2185621" y="2608402"/>
                              </a:moveTo>
                              <a:cubicBezTo>
                                <a:pt x="2233828" y="2607556"/>
                                <a:pt x="2281914" y="2603208"/>
                                <a:pt x="2329487" y="2595397"/>
                              </a:cubicBezTo>
                              <a:cubicBezTo>
                                <a:pt x="2342492" y="2666111"/>
                                <a:pt x="2357122" y="2733573"/>
                                <a:pt x="2374191" y="2797784"/>
                              </a:cubicBezTo>
                              <a:cubicBezTo>
                                <a:pt x="2371216" y="2801377"/>
                                <a:pt x="2368501" y="2805181"/>
                                <a:pt x="2366063" y="2809163"/>
                              </a:cubicBezTo>
                              <a:lnTo>
                                <a:pt x="2237640" y="3065196"/>
                              </a:lnTo>
                              <a:lnTo>
                                <a:pt x="2079957" y="2883128"/>
                              </a:lnTo>
                              <a:close/>
                              <a:moveTo>
                                <a:pt x="2444904" y="3014802"/>
                              </a:moveTo>
                              <a:cubicBezTo>
                                <a:pt x="2466931" y="3068162"/>
                                <a:pt x="2491900" y="3120263"/>
                                <a:pt x="2519682" y="3170859"/>
                              </a:cubicBezTo>
                              <a:lnTo>
                                <a:pt x="2504239" y="3366744"/>
                              </a:lnTo>
                              <a:lnTo>
                                <a:pt x="2357122" y="3198495"/>
                              </a:lnTo>
                              <a:close/>
                              <a:moveTo>
                                <a:pt x="3273148" y="1758213"/>
                              </a:moveTo>
                              <a:cubicBezTo>
                                <a:pt x="3422670" y="1763415"/>
                                <a:pt x="3570592" y="1790806"/>
                                <a:pt x="3712059" y="1839493"/>
                              </a:cubicBezTo>
                              <a:cubicBezTo>
                                <a:pt x="3778213" y="1862414"/>
                                <a:pt x="3841709" y="1892390"/>
                                <a:pt x="3901442" y="1928901"/>
                              </a:cubicBezTo>
                              <a:cubicBezTo>
                                <a:pt x="3921762" y="1940280"/>
                                <a:pt x="3941269" y="1953285"/>
                                <a:pt x="3957525" y="1963851"/>
                              </a:cubicBezTo>
                              <a:cubicBezTo>
                                <a:pt x="3995085" y="1989617"/>
                                <a:pt x="4030677" y="2018147"/>
                                <a:pt x="4064002" y="2049195"/>
                              </a:cubicBezTo>
                              <a:cubicBezTo>
                                <a:pt x="4036367" y="2049195"/>
                                <a:pt x="4008732" y="2054072"/>
                                <a:pt x="3982722" y="2054885"/>
                              </a:cubicBezTo>
                              <a:cubicBezTo>
                                <a:pt x="3904092" y="2058201"/>
                                <a:pt x="3825331" y="2056031"/>
                                <a:pt x="3747010" y="2048383"/>
                              </a:cubicBezTo>
                              <a:cubicBezTo>
                                <a:pt x="3719732" y="2046042"/>
                                <a:pt x="3692601" y="2042246"/>
                                <a:pt x="3665730" y="2037003"/>
                              </a:cubicBezTo>
                              <a:cubicBezTo>
                                <a:pt x="3413762" y="1991487"/>
                                <a:pt x="3310536" y="1870379"/>
                                <a:pt x="3273148" y="1758213"/>
                              </a:cubicBezTo>
                              <a:close/>
                              <a:moveTo>
                                <a:pt x="3901442" y="3022930"/>
                              </a:moveTo>
                              <a:lnTo>
                                <a:pt x="4237941" y="3695116"/>
                              </a:lnTo>
                              <a:lnTo>
                                <a:pt x="4305404" y="3830853"/>
                              </a:lnTo>
                              <a:lnTo>
                                <a:pt x="3886812" y="3917823"/>
                              </a:lnTo>
                              <a:lnTo>
                                <a:pt x="3830728" y="3170859"/>
                              </a:lnTo>
                              <a:cubicBezTo>
                                <a:pt x="3856917" y="3122848"/>
                                <a:pt x="3880520" y="3073462"/>
                                <a:pt x="3901442" y="3022930"/>
                              </a:cubicBezTo>
                              <a:close/>
                              <a:moveTo>
                                <a:pt x="3751887" y="2210130"/>
                              </a:moveTo>
                              <a:cubicBezTo>
                                <a:pt x="3831631" y="2216770"/>
                                <a:pt x="3911716" y="2218396"/>
                                <a:pt x="3991663" y="2215007"/>
                              </a:cubicBezTo>
                              <a:cubicBezTo>
                                <a:pt x="4050997" y="2215007"/>
                                <a:pt x="4110332" y="2207691"/>
                                <a:pt x="4168853" y="2201189"/>
                              </a:cubicBezTo>
                              <a:lnTo>
                                <a:pt x="4216809" y="2445029"/>
                              </a:lnTo>
                              <a:cubicBezTo>
                                <a:pt x="4136910" y="2449101"/>
                                <a:pt x="4056866" y="2440876"/>
                                <a:pt x="3979471" y="2420645"/>
                              </a:cubicBezTo>
                              <a:cubicBezTo>
                                <a:pt x="3871165" y="2397293"/>
                                <a:pt x="3783505" y="2317996"/>
                                <a:pt x="3749448" y="2212568"/>
                              </a:cubicBezTo>
                              <a:close/>
                              <a:moveTo>
                                <a:pt x="4288335" y="418719"/>
                              </a:moveTo>
                              <a:cubicBezTo>
                                <a:pt x="4293350" y="413971"/>
                                <a:pt x="4301202" y="413971"/>
                                <a:pt x="4306216" y="418719"/>
                              </a:cubicBezTo>
                              <a:cubicBezTo>
                                <a:pt x="4310768" y="422792"/>
                                <a:pt x="4312654" y="429070"/>
                                <a:pt x="4311093" y="434975"/>
                              </a:cubicBezTo>
                              <a:lnTo>
                                <a:pt x="3999791" y="1236395"/>
                              </a:lnTo>
                              <a:cubicBezTo>
                                <a:pt x="3926696" y="1174070"/>
                                <a:pt x="3844457" y="1123359"/>
                                <a:pt x="3755951" y="1086027"/>
                              </a:cubicBezTo>
                              <a:close/>
                              <a:moveTo>
                                <a:pt x="3160981" y="174879"/>
                              </a:moveTo>
                              <a:cubicBezTo>
                                <a:pt x="3162509" y="168715"/>
                                <a:pt x="3168044" y="164388"/>
                                <a:pt x="3174392" y="164388"/>
                              </a:cubicBezTo>
                              <a:cubicBezTo>
                                <a:pt x="3180740" y="164388"/>
                                <a:pt x="3186275" y="168715"/>
                                <a:pt x="3187804" y="174879"/>
                              </a:cubicBezTo>
                              <a:lnTo>
                                <a:pt x="3311349" y="981176"/>
                              </a:lnTo>
                              <a:cubicBezTo>
                                <a:pt x="3267458" y="981176"/>
                                <a:pt x="3221941" y="976299"/>
                                <a:pt x="3173986" y="976299"/>
                              </a:cubicBezTo>
                              <a:cubicBezTo>
                                <a:pt x="3126031" y="976299"/>
                                <a:pt x="3080514" y="976299"/>
                                <a:pt x="3036623" y="981176"/>
                              </a:cubicBezTo>
                              <a:close/>
                              <a:moveTo>
                                <a:pt x="2952092" y="1150239"/>
                              </a:moveTo>
                              <a:cubicBezTo>
                                <a:pt x="3025731" y="1141590"/>
                                <a:pt x="3099851" y="1137787"/>
                                <a:pt x="3173986" y="1138859"/>
                              </a:cubicBezTo>
                              <a:cubicBezTo>
                                <a:pt x="3248446" y="1138624"/>
                                <a:pt x="3322834" y="1143240"/>
                                <a:pt x="3396693" y="1152677"/>
                              </a:cubicBezTo>
                              <a:cubicBezTo>
                                <a:pt x="3464985" y="1161691"/>
                                <a:pt x="3532407" y="1176370"/>
                                <a:pt x="3598268" y="1196568"/>
                              </a:cubicBezTo>
                              <a:cubicBezTo>
                                <a:pt x="3740345" y="1237468"/>
                                <a:pt x="3867621" y="1318456"/>
                                <a:pt x="3964840" y="1429842"/>
                              </a:cubicBezTo>
                              <a:lnTo>
                                <a:pt x="3964840" y="1435531"/>
                              </a:lnTo>
                              <a:cubicBezTo>
                                <a:pt x="4041764" y="1529979"/>
                                <a:pt x="4094994" y="1641454"/>
                                <a:pt x="4120085" y="1760651"/>
                              </a:cubicBezTo>
                              <a:cubicBezTo>
                                <a:pt x="4120085" y="1770405"/>
                                <a:pt x="4124962" y="1780971"/>
                                <a:pt x="4127400" y="1794789"/>
                              </a:cubicBezTo>
                              <a:cubicBezTo>
                                <a:pt x="4134715" y="1832178"/>
                                <a:pt x="4138779" y="1867941"/>
                                <a:pt x="4142031" y="1901266"/>
                              </a:cubicBezTo>
                              <a:cubicBezTo>
                                <a:pt x="4112323" y="1874744"/>
                                <a:pt x="4080819" y="1850303"/>
                                <a:pt x="4047746" y="1828114"/>
                              </a:cubicBezTo>
                              <a:cubicBezTo>
                                <a:pt x="4026613" y="1813483"/>
                                <a:pt x="4003855" y="1798853"/>
                                <a:pt x="3982722" y="1786661"/>
                              </a:cubicBezTo>
                              <a:cubicBezTo>
                                <a:pt x="3913033" y="1745233"/>
                                <a:pt x="3839206" y="1711176"/>
                                <a:pt x="3762453" y="1685061"/>
                              </a:cubicBezTo>
                              <a:cubicBezTo>
                                <a:pt x="3573371" y="1620386"/>
                                <a:pt x="3374626" y="1588500"/>
                                <a:pt x="3174799" y="1590776"/>
                              </a:cubicBezTo>
                              <a:lnTo>
                                <a:pt x="3169922" y="1590776"/>
                              </a:lnTo>
                              <a:cubicBezTo>
                                <a:pt x="2965860" y="1587777"/>
                                <a:pt x="2762847" y="1620508"/>
                                <a:pt x="2570076" y="1687499"/>
                              </a:cubicBezTo>
                              <a:cubicBezTo>
                                <a:pt x="2492453" y="1715435"/>
                                <a:pt x="2417846" y="1751101"/>
                                <a:pt x="2347368" y="1793976"/>
                              </a:cubicBezTo>
                              <a:cubicBezTo>
                                <a:pt x="2326837" y="1805502"/>
                                <a:pt x="2307021" y="1818263"/>
                                <a:pt x="2288034" y="1832178"/>
                              </a:cubicBezTo>
                              <a:cubicBezTo>
                                <a:pt x="2254709" y="1855749"/>
                                <a:pt x="2225448" y="1879320"/>
                                <a:pt x="2199439" y="1901266"/>
                              </a:cubicBezTo>
                              <a:cubicBezTo>
                                <a:pt x="2202121" y="1864389"/>
                                <a:pt x="2207282" y="1827724"/>
                                <a:pt x="2214882" y="1791538"/>
                              </a:cubicBezTo>
                              <a:cubicBezTo>
                                <a:pt x="2216166" y="1782475"/>
                                <a:pt x="2218060" y="1773518"/>
                                <a:pt x="2220572" y="1764715"/>
                              </a:cubicBezTo>
                              <a:cubicBezTo>
                                <a:pt x="2243647" y="1645925"/>
                                <a:pt x="2294943" y="1534417"/>
                                <a:pt x="2370127" y="1439595"/>
                              </a:cubicBezTo>
                              <a:lnTo>
                                <a:pt x="2377442" y="1431467"/>
                              </a:lnTo>
                              <a:cubicBezTo>
                                <a:pt x="2474677" y="1318626"/>
                                <a:pt x="2602588" y="1236452"/>
                                <a:pt x="2745640" y="1194943"/>
                              </a:cubicBezTo>
                              <a:cubicBezTo>
                                <a:pt x="2813192" y="1175257"/>
                                <a:pt x="2882240" y="1161122"/>
                                <a:pt x="2952092" y="1152677"/>
                              </a:cubicBezTo>
                              <a:close/>
                              <a:moveTo>
                                <a:pt x="2036066" y="427659"/>
                              </a:moveTo>
                              <a:cubicBezTo>
                                <a:pt x="2036350" y="422850"/>
                                <a:pt x="2039122" y="418539"/>
                                <a:pt x="2043381" y="416280"/>
                              </a:cubicBezTo>
                              <a:cubicBezTo>
                                <a:pt x="2048274" y="412024"/>
                                <a:pt x="2055557" y="412024"/>
                                <a:pt x="2060450" y="416280"/>
                              </a:cubicBezTo>
                              <a:lnTo>
                                <a:pt x="2592021" y="1080338"/>
                              </a:lnTo>
                              <a:cubicBezTo>
                                <a:pt x="2503328" y="1117304"/>
                                <a:pt x="2421032" y="1168047"/>
                                <a:pt x="2348181" y="1230706"/>
                              </a:cubicBezTo>
                              <a:close/>
                              <a:moveTo>
                                <a:pt x="1648360" y="1220139"/>
                              </a:moveTo>
                              <a:lnTo>
                                <a:pt x="2187247" y="1423339"/>
                              </a:lnTo>
                              <a:cubicBezTo>
                                <a:pt x="2151687" y="1481642"/>
                                <a:pt x="2122271" y="1543479"/>
                                <a:pt x="2099464" y="1607845"/>
                              </a:cubicBezTo>
                              <a:lnTo>
                                <a:pt x="1635356" y="1244523"/>
                              </a:lnTo>
                              <a:cubicBezTo>
                                <a:pt x="1630958" y="1240021"/>
                                <a:pt x="1629398" y="1233461"/>
                                <a:pt x="1631291" y="1227455"/>
                              </a:cubicBezTo>
                              <a:cubicBezTo>
                                <a:pt x="1632559" y="1224195"/>
                                <a:pt x="1635079" y="1221586"/>
                                <a:pt x="1638290" y="1220213"/>
                              </a:cubicBezTo>
                              <a:cubicBezTo>
                                <a:pt x="1641500" y="1218839"/>
                                <a:pt x="1645133" y="1218815"/>
                                <a:pt x="1648360" y="1220139"/>
                              </a:cubicBezTo>
                              <a:close/>
                              <a:moveTo>
                                <a:pt x="2006805" y="2545003"/>
                              </a:moveTo>
                              <a:cubicBezTo>
                                <a:pt x="2012730" y="2552822"/>
                                <a:pt x="2019550" y="2559910"/>
                                <a:pt x="2027125" y="2566136"/>
                              </a:cubicBezTo>
                              <a:lnTo>
                                <a:pt x="1959663" y="2741701"/>
                              </a:lnTo>
                              <a:cubicBezTo>
                                <a:pt x="1947398" y="2726632"/>
                                <a:pt x="1937774" y="2709596"/>
                                <a:pt x="1931215" y="2691307"/>
                              </a:cubicBezTo>
                              <a:lnTo>
                                <a:pt x="1749148" y="2146731"/>
                              </a:lnTo>
                              <a:lnTo>
                                <a:pt x="2018184" y="2188184"/>
                              </a:lnTo>
                              <a:lnTo>
                                <a:pt x="1974293" y="2414143"/>
                              </a:lnTo>
                              <a:cubicBezTo>
                                <a:pt x="1965182" y="2460936"/>
                                <a:pt x="1977065" y="2509370"/>
                                <a:pt x="2006805" y="2546629"/>
                              </a:cubicBezTo>
                              <a:close/>
                              <a:moveTo>
                                <a:pt x="1691439" y="1976043"/>
                              </a:moveTo>
                              <a:lnTo>
                                <a:pt x="1677621" y="1934591"/>
                              </a:lnTo>
                              <a:lnTo>
                                <a:pt x="2042568" y="1878507"/>
                              </a:lnTo>
                              <a:cubicBezTo>
                                <a:pt x="2037740" y="1928478"/>
                                <a:pt x="2035838" y="1978685"/>
                                <a:pt x="2036879" y="2028875"/>
                              </a:cubicBezTo>
                              <a:close/>
                              <a:moveTo>
                                <a:pt x="1534568" y="1374571"/>
                              </a:moveTo>
                              <a:lnTo>
                                <a:pt x="1978357" y="1724075"/>
                              </a:lnTo>
                              <a:lnTo>
                                <a:pt x="1625602" y="1776095"/>
                              </a:lnTo>
                              <a:lnTo>
                                <a:pt x="1544322" y="1526565"/>
                              </a:lnTo>
                              <a:lnTo>
                                <a:pt x="1517500" y="1352626"/>
                              </a:lnTo>
                              <a:cubicBezTo>
                                <a:pt x="1522580" y="1359640"/>
                                <a:pt x="1528293" y="1366167"/>
                                <a:pt x="1534568" y="1372133"/>
                              </a:cubicBezTo>
                              <a:close/>
                              <a:moveTo>
                                <a:pt x="4337916" y="4715180"/>
                              </a:moveTo>
                              <a:lnTo>
                                <a:pt x="1727202" y="4715180"/>
                              </a:lnTo>
                              <a:lnTo>
                                <a:pt x="2266088" y="3696741"/>
                              </a:lnTo>
                              <a:cubicBezTo>
                                <a:pt x="2283588" y="3657759"/>
                                <a:pt x="2267917" y="3611885"/>
                                <a:pt x="2230228" y="3591760"/>
                              </a:cubicBezTo>
                              <a:cubicBezTo>
                                <a:pt x="2192538" y="3571627"/>
                                <a:pt x="2145704" y="3584120"/>
                                <a:pt x="2123036" y="3620338"/>
                              </a:cubicBezTo>
                              <a:lnTo>
                                <a:pt x="1544322" y="4715180"/>
                              </a:lnTo>
                              <a:lnTo>
                                <a:pt x="975362" y="4715180"/>
                              </a:lnTo>
                              <a:lnTo>
                                <a:pt x="1932028" y="3547999"/>
                              </a:lnTo>
                              <a:cubicBezTo>
                                <a:pt x="1950608" y="3525638"/>
                                <a:pt x="1955859" y="3495061"/>
                                <a:pt x="1945788" y="3467791"/>
                              </a:cubicBezTo>
                              <a:cubicBezTo>
                                <a:pt x="1935709" y="3440514"/>
                                <a:pt x="1911854" y="3420682"/>
                                <a:pt x="1883203" y="3415772"/>
                              </a:cubicBezTo>
                              <a:cubicBezTo>
                                <a:pt x="1854543" y="3410855"/>
                                <a:pt x="1825445" y="3421600"/>
                                <a:pt x="1806856" y="3443960"/>
                              </a:cubicBezTo>
                              <a:lnTo>
                                <a:pt x="759970" y="4715180"/>
                              </a:lnTo>
                              <a:lnTo>
                                <a:pt x="475490" y="4715180"/>
                              </a:lnTo>
                              <a:cubicBezTo>
                                <a:pt x="433022" y="4715318"/>
                                <a:pt x="397607" y="4682733"/>
                                <a:pt x="394210" y="4640402"/>
                              </a:cubicBezTo>
                              <a:lnTo>
                                <a:pt x="1288290" y="3300907"/>
                              </a:lnTo>
                              <a:cubicBezTo>
                                <a:pt x="1307634" y="3276889"/>
                                <a:pt x="1311723" y="3243987"/>
                                <a:pt x="1298840" y="3215962"/>
                              </a:cubicBezTo>
                              <a:cubicBezTo>
                                <a:pt x="1285949" y="3187936"/>
                                <a:pt x="1258314" y="3169624"/>
                                <a:pt x="1227484" y="3168681"/>
                              </a:cubicBezTo>
                              <a:cubicBezTo>
                                <a:pt x="1196655" y="3167730"/>
                                <a:pt x="1167947" y="3184319"/>
                                <a:pt x="1153365" y="3211499"/>
                              </a:cubicBezTo>
                              <a:lnTo>
                                <a:pt x="373890" y="4373804"/>
                              </a:lnTo>
                              <a:lnTo>
                                <a:pt x="325122" y="3733317"/>
                              </a:lnTo>
                              <a:cubicBezTo>
                                <a:pt x="323934" y="3724344"/>
                                <a:pt x="321471" y="3715582"/>
                                <a:pt x="317807" y="3707307"/>
                              </a:cubicBezTo>
                              <a:lnTo>
                                <a:pt x="1274472" y="2823794"/>
                              </a:lnTo>
                              <a:cubicBezTo>
                                <a:pt x="1298060" y="2804669"/>
                                <a:pt x="1309016" y="2773977"/>
                                <a:pt x="1302880" y="2744237"/>
                              </a:cubicBezTo>
                              <a:cubicBezTo>
                                <a:pt x="1296743" y="2714489"/>
                                <a:pt x="1274537" y="2690649"/>
                                <a:pt x="1245301" y="2682424"/>
                              </a:cubicBezTo>
                              <a:cubicBezTo>
                                <a:pt x="1216064" y="2674190"/>
                                <a:pt x="1184682" y="2682952"/>
                                <a:pt x="1163931" y="2705125"/>
                              </a:cubicBezTo>
                              <a:lnTo>
                                <a:pt x="227586" y="3569132"/>
                              </a:lnTo>
                              <a:lnTo>
                                <a:pt x="176379" y="3495979"/>
                              </a:lnTo>
                              <a:cubicBezTo>
                                <a:pt x="166524" y="3481382"/>
                                <a:pt x="161675" y="3463988"/>
                                <a:pt x="162562" y="3446399"/>
                              </a:cubicBezTo>
                              <a:lnTo>
                                <a:pt x="162562" y="2721381"/>
                              </a:lnTo>
                              <a:cubicBezTo>
                                <a:pt x="162378" y="2708108"/>
                                <a:pt x="165447" y="2694990"/>
                                <a:pt x="171503" y="2683179"/>
                              </a:cubicBezTo>
                              <a:lnTo>
                                <a:pt x="429973" y="2166239"/>
                              </a:lnTo>
                              <a:lnTo>
                                <a:pt x="444603" y="2295474"/>
                              </a:lnTo>
                              <a:cubicBezTo>
                                <a:pt x="455353" y="2394091"/>
                                <a:pt x="524771" y="2476362"/>
                                <a:pt x="620168" y="2503551"/>
                              </a:cubicBezTo>
                              <a:cubicBezTo>
                                <a:pt x="642350" y="2510021"/>
                                <a:pt x="665338" y="2513304"/>
                                <a:pt x="688443" y="2513304"/>
                              </a:cubicBezTo>
                              <a:cubicBezTo>
                                <a:pt x="762914" y="2512573"/>
                                <a:pt x="832967" y="2477842"/>
                                <a:pt x="878639" y="2419019"/>
                              </a:cubicBezTo>
                              <a:lnTo>
                                <a:pt x="1433781" y="1712696"/>
                              </a:lnTo>
                              <a:lnTo>
                                <a:pt x="1550824" y="2063826"/>
                              </a:lnTo>
                              <a:lnTo>
                                <a:pt x="1776783" y="2741701"/>
                              </a:lnTo>
                              <a:cubicBezTo>
                                <a:pt x="1790495" y="2782162"/>
                                <a:pt x="1811725" y="2819665"/>
                                <a:pt x="1839368" y="2852242"/>
                              </a:cubicBezTo>
                              <a:lnTo>
                                <a:pt x="2504239" y="3617899"/>
                              </a:lnTo>
                              <a:lnTo>
                                <a:pt x="2864309" y="4033240"/>
                              </a:lnTo>
                              <a:cubicBezTo>
                                <a:pt x="2879126" y="4052512"/>
                                <a:pt x="2901787" y="4064143"/>
                                <a:pt x="2926082" y="4064939"/>
                              </a:cubicBezTo>
                              <a:cubicBezTo>
                                <a:pt x="2945735" y="4065135"/>
                                <a:pt x="2964788" y="4058209"/>
                                <a:pt x="2979727" y="4045432"/>
                              </a:cubicBezTo>
                              <a:cubicBezTo>
                                <a:pt x="3013596" y="4016017"/>
                                <a:pt x="3017237" y="3964729"/>
                                <a:pt x="2987855" y="3930827"/>
                              </a:cubicBezTo>
                              <a:lnTo>
                                <a:pt x="2882191" y="3808907"/>
                              </a:lnTo>
                              <a:lnTo>
                                <a:pt x="3440585" y="4087698"/>
                              </a:lnTo>
                              <a:cubicBezTo>
                                <a:pt x="3522068" y="4128248"/>
                                <a:pt x="3614800" y="4140270"/>
                                <a:pt x="3703932" y="4121836"/>
                              </a:cubicBezTo>
                              <a:lnTo>
                                <a:pt x="3825039" y="4096639"/>
                              </a:lnTo>
                              <a:lnTo>
                                <a:pt x="4393999" y="4602200"/>
                              </a:lnTo>
                              <a:close/>
                              <a:moveTo>
                                <a:pt x="4650031" y="3924325"/>
                              </a:moveTo>
                              <a:cubicBezTo>
                                <a:pt x="4665238" y="3921391"/>
                                <a:pt x="4680828" y="3926999"/>
                                <a:pt x="4690671" y="3938956"/>
                              </a:cubicBezTo>
                              <a:cubicBezTo>
                                <a:pt x="4699319" y="3952017"/>
                                <a:pt x="4699319" y="3968972"/>
                                <a:pt x="4690671" y="3982034"/>
                              </a:cubicBezTo>
                              <a:lnTo>
                                <a:pt x="4470402" y="4450207"/>
                              </a:lnTo>
                              <a:lnTo>
                                <a:pt x="4023362" y="4055186"/>
                              </a:lnTo>
                              <a:close/>
                              <a:moveTo>
                                <a:pt x="4456585" y="3394379"/>
                              </a:moveTo>
                              <a:lnTo>
                                <a:pt x="4329788" y="3521176"/>
                              </a:lnTo>
                              <a:lnTo>
                                <a:pt x="3973781" y="2809163"/>
                              </a:lnTo>
                              <a:cubicBezTo>
                                <a:pt x="3991663" y="2742514"/>
                                <a:pt x="4007106" y="2672613"/>
                                <a:pt x="4020924" y="2598648"/>
                              </a:cubicBezTo>
                              <a:cubicBezTo>
                                <a:pt x="4065790" y="2606191"/>
                                <a:pt x="4111169" y="2610263"/>
                                <a:pt x="4156661" y="2610840"/>
                              </a:cubicBezTo>
                              <a:close/>
                              <a:moveTo>
                                <a:pt x="4700425" y="1964664"/>
                              </a:moveTo>
                              <a:lnTo>
                                <a:pt x="4309468" y="2024811"/>
                              </a:lnTo>
                              <a:cubicBezTo>
                                <a:pt x="4311939" y="1975783"/>
                                <a:pt x="4311394" y="1926658"/>
                                <a:pt x="4307842" y="1877695"/>
                              </a:cubicBezTo>
                              <a:lnTo>
                                <a:pt x="4702863" y="1938655"/>
                              </a:lnTo>
                              <a:cubicBezTo>
                                <a:pt x="4710048" y="1938655"/>
                                <a:pt x="4715868" y="1944474"/>
                                <a:pt x="4715868" y="1951659"/>
                              </a:cubicBezTo>
                              <a:cubicBezTo>
                                <a:pt x="4715868" y="1958845"/>
                                <a:pt x="4710048" y="1964664"/>
                                <a:pt x="4702863" y="1964664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tx2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56" name="Freeform: Shape 55">
                          <a:extLst>
                            <a:ext uri="{FF2B5EF4-FFF2-40B4-BE49-F238E27FC236}">
                              <a16:creationId xmlns:a16="http://schemas.microsoft.com/office/drawing/2014/main" id="{51701F82-050A-4AEE-A9BC-58AB1B93FF8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339840" y="3429000"/>
                          <a:ext cx="325120" cy="162560"/>
                        </a:xfrm>
                        <a:custGeom>
                          <a:avLst/>
                          <a:gdLst>
                            <a:gd name="connsiteX0" fmla="*/ 243840 w 325120"/>
                            <a:gd name="connsiteY0" fmla="*/ 0 h 162560"/>
                            <a:gd name="connsiteX1" fmla="*/ 81280 w 325120"/>
                            <a:gd name="connsiteY1" fmla="*/ 0 h 162560"/>
                            <a:gd name="connsiteX2" fmla="*/ 0 w 325120"/>
                            <a:gd name="connsiteY2" fmla="*/ 81280 h 162560"/>
                            <a:gd name="connsiteX3" fmla="*/ 81280 w 325120"/>
                            <a:gd name="connsiteY3" fmla="*/ 162560 h 162560"/>
                            <a:gd name="connsiteX4" fmla="*/ 243840 w 325120"/>
                            <a:gd name="connsiteY4" fmla="*/ 162560 h 162560"/>
                            <a:gd name="connsiteX5" fmla="*/ 325120 w 325120"/>
                            <a:gd name="connsiteY5" fmla="*/ 81280 h 162560"/>
                            <a:gd name="connsiteX6" fmla="*/ 243840 w 325120"/>
                            <a:gd name="connsiteY6" fmla="*/ 0 h 162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25120" h="162560">
                              <a:moveTo>
                                <a:pt x="243840" y="0"/>
                              </a:moveTo>
                              <a:lnTo>
                                <a:pt x="81280" y="0"/>
                              </a:lnTo>
                              <a:cubicBezTo>
                                <a:pt x="36389" y="0"/>
                                <a:pt x="0" y="36389"/>
                                <a:pt x="0" y="81280"/>
                              </a:cubicBezTo>
                              <a:cubicBezTo>
                                <a:pt x="0" y="126171"/>
                                <a:pt x="36389" y="162560"/>
                                <a:pt x="81280" y="162560"/>
                              </a:cubicBezTo>
                              <a:lnTo>
                                <a:pt x="243840" y="162560"/>
                              </a:lnTo>
                              <a:cubicBezTo>
                                <a:pt x="288731" y="162560"/>
                                <a:pt x="325120" y="126171"/>
                                <a:pt x="325120" y="81280"/>
                              </a:cubicBezTo>
                              <a:cubicBezTo>
                                <a:pt x="325120" y="36389"/>
                                <a:pt x="288731" y="0"/>
                                <a:pt x="2438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57" name="Freeform: Shape 56">
                          <a:extLst>
                            <a:ext uri="{FF2B5EF4-FFF2-40B4-BE49-F238E27FC236}">
                              <a16:creationId xmlns:a16="http://schemas.microsoft.com/office/drawing/2014/main" id="{11F929A4-50E1-4160-A8FD-1F1070E0F0E1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990080" y="3429000"/>
                          <a:ext cx="325120" cy="162560"/>
                        </a:xfrm>
                        <a:custGeom>
                          <a:avLst/>
                          <a:gdLst>
                            <a:gd name="connsiteX0" fmla="*/ 243840 w 325120"/>
                            <a:gd name="connsiteY0" fmla="*/ 0 h 162560"/>
                            <a:gd name="connsiteX1" fmla="*/ 81280 w 325120"/>
                            <a:gd name="connsiteY1" fmla="*/ 0 h 162560"/>
                            <a:gd name="connsiteX2" fmla="*/ 0 w 325120"/>
                            <a:gd name="connsiteY2" fmla="*/ 81280 h 162560"/>
                            <a:gd name="connsiteX3" fmla="*/ 81280 w 325120"/>
                            <a:gd name="connsiteY3" fmla="*/ 162560 h 162560"/>
                            <a:gd name="connsiteX4" fmla="*/ 243840 w 325120"/>
                            <a:gd name="connsiteY4" fmla="*/ 162560 h 162560"/>
                            <a:gd name="connsiteX5" fmla="*/ 325120 w 325120"/>
                            <a:gd name="connsiteY5" fmla="*/ 81280 h 162560"/>
                            <a:gd name="connsiteX6" fmla="*/ 243840 w 325120"/>
                            <a:gd name="connsiteY6" fmla="*/ 0 h 162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25120" h="162560">
                              <a:moveTo>
                                <a:pt x="243840" y="0"/>
                              </a:moveTo>
                              <a:lnTo>
                                <a:pt x="81280" y="0"/>
                              </a:lnTo>
                              <a:cubicBezTo>
                                <a:pt x="36389" y="0"/>
                                <a:pt x="0" y="36389"/>
                                <a:pt x="0" y="81280"/>
                              </a:cubicBezTo>
                              <a:cubicBezTo>
                                <a:pt x="0" y="126171"/>
                                <a:pt x="36389" y="162560"/>
                                <a:pt x="81280" y="162560"/>
                              </a:cubicBezTo>
                              <a:lnTo>
                                <a:pt x="243840" y="162560"/>
                              </a:lnTo>
                              <a:cubicBezTo>
                                <a:pt x="288731" y="162560"/>
                                <a:pt x="325120" y="126171"/>
                                <a:pt x="325120" y="81280"/>
                              </a:cubicBezTo>
                              <a:cubicBezTo>
                                <a:pt x="325120" y="36389"/>
                                <a:pt x="288731" y="0"/>
                                <a:pt x="2438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58" name="Freeform: Shape 57">
                          <a:extLst>
                            <a:ext uri="{FF2B5EF4-FFF2-40B4-BE49-F238E27FC236}">
                              <a16:creationId xmlns:a16="http://schemas.microsoft.com/office/drawing/2014/main" id="{1AE5A998-9855-41DB-BC97-F3AD803A336D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64960" y="4079240"/>
                          <a:ext cx="325120" cy="162560"/>
                        </a:xfrm>
                        <a:custGeom>
                          <a:avLst/>
                          <a:gdLst>
                            <a:gd name="connsiteX0" fmla="*/ 243840 w 325120"/>
                            <a:gd name="connsiteY0" fmla="*/ 0 h 162560"/>
                            <a:gd name="connsiteX1" fmla="*/ 81280 w 325120"/>
                            <a:gd name="connsiteY1" fmla="*/ 0 h 162560"/>
                            <a:gd name="connsiteX2" fmla="*/ 0 w 325120"/>
                            <a:gd name="connsiteY2" fmla="*/ 81280 h 162560"/>
                            <a:gd name="connsiteX3" fmla="*/ 81280 w 325120"/>
                            <a:gd name="connsiteY3" fmla="*/ 162560 h 162560"/>
                            <a:gd name="connsiteX4" fmla="*/ 243840 w 325120"/>
                            <a:gd name="connsiteY4" fmla="*/ 162560 h 162560"/>
                            <a:gd name="connsiteX5" fmla="*/ 325120 w 325120"/>
                            <a:gd name="connsiteY5" fmla="*/ 81280 h 162560"/>
                            <a:gd name="connsiteX6" fmla="*/ 243840 w 325120"/>
                            <a:gd name="connsiteY6" fmla="*/ 0 h 16256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</a:cxnLst>
                          <a:rect l="l" t="t" r="r" b="b"/>
                          <a:pathLst>
                            <a:path w="325120" h="162560">
                              <a:moveTo>
                                <a:pt x="243840" y="0"/>
                              </a:moveTo>
                              <a:lnTo>
                                <a:pt x="81280" y="0"/>
                              </a:lnTo>
                              <a:cubicBezTo>
                                <a:pt x="36389" y="0"/>
                                <a:pt x="0" y="36389"/>
                                <a:pt x="0" y="81280"/>
                              </a:cubicBezTo>
                              <a:cubicBezTo>
                                <a:pt x="0" y="126171"/>
                                <a:pt x="36389" y="162560"/>
                                <a:pt x="81280" y="162560"/>
                              </a:cubicBezTo>
                              <a:lnTo>
                                <a:pt x="243840" y="162560"/>
                              </a:lnTo>
                              <a:cubicBezTo>
                                <a:pt x="288731" y="162560"/>
                                <a:pt x="325120" y="126171"/>
                                <a:pt x="325120" y="81280"/>
                              </a:cubicBezTo>
                              <a:cubicBezTo>
                                <a:pt x="325120" y="36389"/>
                                <a:pt x="288731" y="0"/>
                                <a:pt x="243840" y="0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  <p:sp>
                      <p:nvSpPr>
                        <p:cNvPr id="59" name="Freeform: Shape 58">
                          <a:extLst>
                            <a:ext uri="{FF2B5EF4-FFF2-40B4-BE49-F238E27FC236}">
                              <a16:creationId xmlns:a16="http://schemas.microsoft.com/office/drawing/2014/main" id="{ED44FBAE-732D-4E9E-9993-F10CF35B46C4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6685513" y="3507954"/>
                          <a:ext cx="243840" cy="487680"/>
                        </a:xfrm>
                        <a:custGeom>
                          <a:avLst/>
                          <a:gdLst>
                            <a:gd name="connsiteX0" fmla="*/ 92426 w 243840"/>
                            <a:gd name="connsiteY0" fmla="*/ 472937 h 487680"/>
                            <a:gd name="connsiteX1" fmla="*/ 142007 w 243840"/>
                            <a:gd name="connsiteY1" fmla="*/ 490006 h 487680"/>
                            <a:gd name="connsiteX2" fmla="*/ 165578 w 243840"/>
                            <a:gd name="connsiteY2" fmla="*/ 490006 h 487680"/>
                            <a:gd name="connsiteX3" fmla="*/ 253767 w 243840"/>
                            <a:gd name="connsiteY3" fmla="*/ 415635 h 487680"/>
                            <a:gd name="connsiteX4" fmla="*/ 179396 w 243840"/>
                            <a:gd name="connsiteY4" fmla="*/ 327446 h 487680"/>
                            <a:gd name="connsiteX5" fmla="*/ 164765 w 243840"/>
                            <a:gd name="connsiteY5" fmla="*/ 327446 h 487680"/>
                            <a:gd name="connsiteX6" fmla="*/ 223287 w 243840"/>
                            <a:gd name="connsiteY6" fmla="*/ 103113 h 487680"/>
                            <a:gd name="connsiteX7" fmla="*/ 161514 w 243840"/>
                            <a:gd name="connsiteY7" fmla="*/ 2326 h 487680"/>
                            <a:gd name="connsiteX8" fmla="*/ 60727 w 243840"/>
                            <a:gd name="connsiteY8" fmla="*/ 64099 h 487680"/>
                            <a:gd name="connsiteX9" fmla="*/ 4644 w 243840"/>
                            <a:gd name="connsiteY9" fmla="*/ 288432 h 487680"/>
                            <a:gd name="connsiteX10" fmla="*/ 34717 w 243840"/>
                            <a:gd name="connsiteY10" fmla="*/ 427420 h 487680"/>
                            <a:gd name="connsiteX11" fmla="*/ 92426 w 243840"/>
                            <a:gd name="connsiteY11" fmla="*/ 472937 h 487680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</a:cxnLst>
                          <a:rect l="l" t="t" r="r" b="b"/>
                          <a:pathLst>
                            <a:path w="243840" h="487680">
                              <a:moveTo>
                                <a:pt x="92426" y="472937"/>
                              </a:moveTo>
                              <a:cubicBezTo>
                                <a:pt x="106609" y="483951"/>
                                <a:pt x="124044" y="489949"/>
                                <a:pt x="142007" y="490006"/>
                              </a:cubicBezTo>
                              <a:lnTo>
                                <a:pt x="165578" y="490006"/>
                              </a:lnTo>
                              <a:cubicBezTo>
                                <a:pt x="210469" y="493818"/>
                                <a:pt x="249955" y="460526"/>
                                <a:pt x="253767" y="415635"/>
                              </a:cubicBezTo>
                              <a:cubicBezTo>
                                <a:pt x="257579" y="370744"/>
                                <a:pt x="224287" y="331258"/>
                                <a:pt x="179396" y="327446"/>
                              </a:cubicBezTo>
                              <a:cubicBezTo>
                                <a:pt x="174551" y="326641"/>
                                <a:pt x="169610" y="326641"/>
                                <a:pt x="164765" y="327446"/>
                              </a:cubicBezTo>
                              <a:lnTo>
                                <a:pt x="223287" y="103113"/>
                              </a:lnTo>
                              <a:cubicBezTo>
                                <a:pt x="234057" y="58222"/>
                                <a:pt x="206405" y="13096"/>
                                <a:pt x="161514" y="2326"/>
                              </a:cubicBezTo>
                              <a:cubicBezTo>
                                <a:pt x="116623" y="-8444"/>
                                <a:pt x="71496" y="19208"/>
                                <a:pt x="60727" y="64099"/>
                              </a:cubicBezTo>
                              <a:lnTo>
                                <a:pt x="4644" y="288432"/>
                              </a:lnTo>
                              <a:cubicBezTo>
                                <a:pt x="-7199" y="336923"/>
                                <a:pt x="3888" y="388162"/>
                                <a:pt x="34717" y="427420"/>
                              </a:cubicBezTo>
                              <a:cubicBezTo>
                                <a:pt x="50079" y="446952"/>
                                <a:pt x="69855" y="462550"/>
                                <a:pt x="92426" y="472937"/>
                              </a:cubicBezTo>
                              <a:close/>
                            </a:path>
                          </a:pathLst>
                        </a:custGeom>
                        <a:solidFill>
                          <a:schemeClr val="accent1"/>
                        </a:solidFill>
                        <a:ln w="81280" cap="flat">
                          <a:noFill/>
                          <a:prstDash val="solid"/>
                          <a:miter/>
                        </a:ln>
                      </p:spPr>
                      <p:txBody>
                        <a:bodyPr rtlCol="0" anchor="ctr"/>
                        <a:lstStyle/>
                        <a:p>
                          <a:pPr defTabSz="685800">
                            <a:defRPr/>
                          </a:pPr>
                          <a:endParaRPr lang="en-US" sz="1350" dirty="0">
                            <a:solidFill>
                              <a:prstClr val="black"/>
                            </a:solidFill>
                            <a:latin typeface="Arial" panose="020B0604020202020204" pitchFamily="34" charset="0"/>
                            <a:cs typeface="Arial" panose="020B0604020202020204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05DB986-9ACE-4DDE-BE8D-81A21B4D03E1}"/>
                    </a:ext>
                  </a:extLst>
                </p:cNvPr>
                <p:cNvGrpSpPr/>
                <p:nvPr/>
              </p:nvGrpSpPr>
              <p:grpSpPr>
                <a:xfrm>
                  <a:off x="1277494" y="1598619"/>
                  <a:ext cx="6872885" cy="901804"/>
                  <a:chOff x="-1081091" y="1292890"/>
                  <a:chExt cx="9163846" cy="1202401"/>
                </a:xfrm>
              </p:grpSpPr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6CA500AA-A5B2-4D93-BCA8-9F0B67501F89}"/>
                      </a:ext>
                    </a:extLst>
                  </p:cNvPr>
                  <p:cNvSpPr txBox="1"/>
                  <p:nvPr/>
                </p:nvSpPr>
                <p:spPr>
                  <a:xfrm>
                    <a:off x="-1081091" y="1292890"/>
                    <a:ext cx="2694929" cy="45140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>
                      <a:defRPr/>
                    </a:pPr>
                    <a:r>
                      <a:rPr lang="en-IN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Source: </a:t>
                    </a:r>
                  </a:p>
                </p:txBody>
              </p: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01CD808D-3151-44A5-A99A-61B99835766B}"/>
                      </a:ext>
                    </a:extLst>
                  </p:cNvPr>
                  <p:cNvSpPr txBox="1"/>
                  <p:nvPr/>
                </p:nvSpPr>
                <p:spPr>
                  <a:xfrm>
                    <a:off x="-1081090" y="1620925"/>
                    <a:ext cx="9163845" cy="5745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37160" indent="-137160" defTabSz="68580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en-US" sz="11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Stocking trading information was sourced from the yahoo API.</a:t>
                    </a:r>
                  </a:p>
                  <a:p>
                    <a:pPr marL="137160" indent="-137160" defTabSz="68580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en-US" sz="11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Entire trading history was included in this project.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D67E6F94-5033-4486-B14D-A3329857454F}"/>
                      </a:ext>
                    </a:extLst>
                  </p:cNvPr>
                  <p:cNvSpPr txBox="1"/>
                  <p:nvPr/>
                </p:nvSpPr>
                <p:spPr>
                  <a:xfrm>
                    <a:off x="-1081090" y="2146479"/>
                    <a:ext cx="4947445" cy="34881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>
                      <a:defRPr/>
                    </a:pPr>
                    <a:endParaRPr lang="en-IN" sz="110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0" name="Group 89">
                <a:extLst>
                  <a:ext uri="{FF2B5EF4-FFF2-40B4-BE49-F238E27FC236}">
                    <a16:creationId xmlns:a16="http://schemas.microsoft.com/office/drawing/2014/main" id="{20B44CEC-B829-4C6E-A7D0-AD7DC3B8200D}"/>
                  </a:ext>
                </a:extLst>
              </p:cNvPr>
              <p:cNvGrpSpPr/>
              <p:nvPr/>
            </p:nvGrpSpPr>
            <p:grpSpPr>
              <a:xfrm>
                <a:off x="540185" y="3289044"/>
                <a:ext cx="7610194" cy="1297464"/>
                <a:chOff x="540185" y="3219480"/>
                <a:chExt cx="7610194" cy="1297464"/>
              </a:xfrm>
            </p:grpSpPr>
            <p:grpSp>
              <p:nvGrpSpPr>
                <p:cNvPr id="11" name="Group 10">
                  <a:extLst>
                    <a:ext uri="{FF2B5EF4-FFF2-40B4-BE49-F238E27FC236}">
                      <a16:creationId xmlns:a16="http://schemas.microsoft.com/office/drawing/2014/main" id="{7229103C-D8ED-4E31-86E1-486BDD71FBDE}"/>
                    </a:ext>
                  </a:extLst>
                </p:cNvPr>
                <p:cNvGrpSpPr/>
                <p:nvPr/>
              </p:nvGrpSpPr>
              <p:grpSpPr>
                <a:xfrm>
                  <a:off x="540185" y="3219480"/>
                  <a:ext cx="572217" cy="572217"/>
                  <a:chOff x="5733099" y="1172051"/>
                  <a:chExt cx="793873" cy="793873"/>
                </a:xfrm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8D99241C-2207-4926-9554-58CBC706C6D8}"/>
                      </a:ext>
                    </a:extLst>
                  </p:cNvPr>
                  <p:cNvSpPr/>
                  <p:nvPr/>
                </p:nvSpPr>
                <p:spPr>
                  <a:xfrm>
                    <a:off x="5733099" y="1172051"/>
                    <a:ext cx="793873" cy="793873"/>
                  </a:xfrm>
                  <a:prstGeom prst="ellipse">
                    <a:avLst/>
                  </a:prstGeom>
                  <a:solidFill>
                    <a:schemeClr val="bg2"/>
                  </a:solidFill>
                  <a:ln w="19050">
                    <a:solidFill>
                      <a:schemeClr val="accent2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 defTabSz="685800">
                      <a:defRPr/>
                    </a:pPr>
                    <a:endParaRPr lang="en-IN" sz="135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grpSp>
                <p:nvGrpSpPr>
                  <p:cNvPr id="39" name="Graphic 9">
                    <a:extLst>
                      <a:ext uri="{FF2B5EF4-FFF2-40B4-BE49-F238E27FC236}">
                        <a16:creationId xmlns:a16="http://schemas.microsoft.com/office/drawing/2014/main" id="{76F5D46D-7A83-49F6-A272-ADE3A766D282}"/>
                      </a:ext>
                    </a:extLst>
                  </p:cNvPr>
                  <p:cNvGrpSpPr/>
                  <p:nvPr/>
                </p:nvGrpSpPr>
                <p:grpSpPr>
                  <a:xfrm>
                    <a:off x="5909788" y="1352036"/>
                    <a:ext cx="440494" cy="433902"/>
                    <a:chOff x="5148574" y="1390959"/>
                    <a:chExt cx="508936" cy="501319"/>
                  </a:xfrm>
                </p:grpSpPr>
                <p:sp>
                  <p:nvSpPr>
                    <p:cNvPr id="40" name="Freeform: Shape 39">
                      <a:extLst>
                        <a:ext uri="{FF2B5EF4-FFF2-40B4-BE49-F238E27FC236}">
                          <a16:creationId xmlns:a16="http://schemas.microsoft.com/office/drawing/2014/main" id="{92F7F56F-EA10-4D38-95D9-CCA649D05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1963" y="1454001"/>
                      <a:ext cx="430696" cy="430696"/>
                    </a:xfrm>
                    <a:custGeom>
                      <a:avLst/>
                      <a:gdLst>
                        <a:gd name="connsiteX0" fmla="*/ 333184 w 430696"/>
                        <a:gd name="connsiteY0" fmla="*/ 0 h 430696"/>
                        <a:gd name="connsiteX1" fmla="*/ 378754 w 430696"/>
                        <a:gd name="connsiteY1" fmla="*/ 140225 h 430696"/>
                        <a:gd name="connsiteX2" fmla="*/ 340761 w 430696"/>
                        <a:gd name="connsiteY2" fmla="*/ 269434 h 430696"/>
                        <a:gd name="connsiteX3" fmla="*/ 281055 w 430696"/>
                        <a:gd name="connsiteY3" fmla="*/ 332763 h 430696"/>
                        <a:gd name="connsiteX4" fmla="*/ 140225 w 430696"/>
                        <a:gd name="connsiteY4" fmla="*/ 378755 h 430696"/>
                        <a:gd name="connsiteX5" fmla="*/ 0 w 430696"/>
                        <a:gd name="connsiteY5" fmla="*/ 333185 h 430696"/>
                        <a:gd name="connsiteX6" fmla="*/ 192958 w 430696"/>
                        <a:gd name="connsiteY6" fmla="*/ 431489 h 430696"/>
                        <a:gd name="connsiteX7" fmla="*/ 333788 w 430696"/>
                        <a:gd name="connsiteY7" fmla="*/ 385499 h 430696"/>
                        <a:gd name="connsiteX8" fmla="*/ 393494 w 430696"/>
                        <a:gd name="connsiteY8" fmla="*/ 322170 h 430696"/>
                        <a:gd name="connsiteX9" fmla="*/ 431487 w 430696"/>
                        <a:gd name="connsiteY9" fmla="*/ 192961 h 430696"/>
                        <a:gd name="connsiteX10" fmla="*/ 333184 w 430696"/>
                        <a:gd name="connsiteY10" fmla="*/ 0 h 43069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</a:cxnLst>
                      <a:rect l="l" t="t" r="r" b="b"/>
                      <a:pathLst>
                        <a:path w="430696" h="430696">
                          <a:moveTo>
                            <a:pt x="333184" y="0"/>
                          </a:moveTo>
                          <a:cubicBezTo>
                            <a:pt x="361837" y="39360"/>
                            <a:pt x="378754" y="87813"/>
                            <a:pt x="378754" y="140225"/>
                          </a:cubicBezTo>
                          <a:cubicBezTo>
                            <a:pt x="378754" y="187842"/>
                            <a:pt x="364802" y="232201"/>
                            <a:pt x="340761" y="269434"/>
                          </a:cubicBezTo>
                          <a:lnTo>
                            <a:pt x="281055" y="332763"/>
                          </a:lnTo>
                          <a:cubicBezTo>
                            <a:pt x="241589" y="361680"/>
                            <a:pt x="192900" y="378755"/>
                            <a:pt x="140225" y="378755"/>
                          </a:cubicBezTo>
                          <a:cubicBezTo>
                            <a:pt x="87813" y="378755"/>
                            <a:pt x="39361" y="361838"/>
                            <a:pt x="0" y="333185"/>
                          </a:cubicBezTo>
                          <a:cubicBezTo>
                            <a:pt x="43367" y="392757"/>
                            <a:pt x="113634" y="431489"/>
                            <a:pt x="192958" y="431489"/>
                          </a:cubicBezTo>
                          <a:cubicBezTo>
                            <a:pt x="245633" y="431489"/>
                            <a:pt x="294321" y="414414"/>
                            <a:pt x="333788" y="385499"/>
                          </a:cubicBezTo>
                          <a:lnTo>
                            <a:pt x="393494" y="322170"/>
                          </a:lnTo>
                          <a:cubicBezTo>
                            <a:pt x="417535" y="284935"/>
                            <a:pt x="431487" y="240577"/>
                            <a:pt x="431487" y="192961"/>
                          </a:cubicBezTo>
                          <a:cubicBezTo>
                            <a:pt x="431488" y="113635"/>
                            <a:pt x="392756" y="43367"/>
                            <a:pt x="333184" y="0"/>
                          </a:cubicBezTo>
                          <a:close/>
                        </a:path>
                      </a:pathLst>
                    </a:custGeom>
                    <a:solidFill>
                      <a:schemeClr val="accent1">
                        <a:alpha val="92000"/>
                      </a:schemeClr>
                    </a:solidFill>
                    <a:ln w="9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1" name="Freeform: Shape 40">
                      <a:extLst>
                        <a:ext uri="{FF2B5EF4-FFF2-40B4-BE49-F238E27FC236}">
                          <a16:creationId xmlns:a16="http://schemas.microsoft.com/office/drawing/2014/main" id="{BC2BE2FE-F325-4717-8BD0-C74B9E78E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537994" y="1766208"/>
                      <a:ext cx="115383" cy="115383"/>
                    </a:xfrm>
                    <a:custGeom>
                      <a:avLst/>
                      <a:gdLst>
                        <a:gd name="connsiteX0" fmla="*/ 22256 w 115382"/>
                        <a:gd name="connsiteY0" fmla="*/ 0 h 115382"/>
                        <a:gd name="connsiteX1" fmla="*/ 115607 w 115382"/>
                        <a:gd name="connsiteY1" fmla="*/ 93351 h 115382"/>
                        <a:gd name="connsiteX2" fmla="*/ 93351 w 115382"/>
                        <a:gd name="connsiteY2" fmla="*/ 115607 h 115382"/>
                        <a:gd name="connsiteX3" fmla="*/ 0 w 115382"/>
                        <a:gd name="connsiteY3" fmla="*/ 22256 h 115382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115382" h="115382">
                          <a:moveTo>
                            <a:pt x="22256" y="0"/>
                          </a:moveTo>
                          <a:lnTo>
                            <a:pt x="115607" y="93351"/>
                          </a:lnTo>
                          <a:lnTo>
                            <a:pt x="93351" y="115607"/>
                          </a:lnTo>
                          <a:lnTo>
                            <a:pt x="0" y="22256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2" name="Freeform: Shape 41">
                      <a:extLst>
                        <a:ext uri="{FF2B5EF4-FFF2-40B4-BE49-F238E27FC236}">
                          <a16:creationId xmlns:a16="http://schemas.microsoft.com/office/drawing/2014/main" id="{A6CC906F-58D4-4972-BCC4-941AFF9261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86110" y="1613634"/>
                      <a:ext cx="204904" cy="205899"/>
                    </a:xfrm>
                    <a:custGeom>
                      <a:avLst/>
                      <a:gdLst>
                        <a:gd name="connsiteX0" fmla="*/ 29785 w 204904"/>
                        <a:gd name="connsiteY0" fmla="*/ 30477 h 205898"/>
                        <a:gd name="connsiteX1" fmla="*/ 175194 w 204904"/>
                        <a:gd name="connsiteY1" fmla="*/ 30477 h 205898"/>
                        <a:gd name="connsiteX2" fmla="*/ 175194 w 204904"/>
                        <a:gd name="connsiteY2" fmla="*/ 175886 h 205898"/>
                        <a:gd name="connsiteX3" fmla="*/ 29785 w 204904"/>
                        <a:gd name="connsiteY3" fmla="*/ 175886 h 205898"/>
                        <a:gd name="connsiteX4" fmla="*/ 0 w 204904"/>
                        <a:gd name="connsiteY4" fmla="*/ 111438 h 205898"/>
                        <a:gd name="connsiteX5" fmla="*/ 29785 w 204904"/>
                        <a:gd name="connsiteY5" fmla="*/ 30477 h 20589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04904" h="205898">
                          <a:moveTo>
                            <a:pt x="29785" y="30477"/>
                          </a:moveTo>
                          <a:cubicBezTo>
                            <a:pt x="68954" y="-10637"/>
                            <a:pt x="135041" y="-9678"/>
                            <a:pt x="175194" y="30477"/>
                          </a:cubicBezTo>
                          <a:cubicBezTo>
                            <a:pt x="215347" y="70631"/>
                            <a:pt x="215348" y="135733"/>
                            <a:pt x="175194" y="175886"/>
                          </a:cubicBezTo>
                          <a:cubicBezTo>
                            <a:pt x="135040" y="216039"/>
                            <a:pt x="69938" y="216040"/>
                            <a:pt x="29785" y="175886"/>
                          </a:cubicBezTo>
                          <a:cubicBezTo>
                            <a:pt x="11810" y="157911"/>
                            <a:pt x="0" y="135011"/>
                            <a:pt x="0" y="111438"/>
                          </a:cubicBezTo>
                          <a:cubicBezTo>
                            <a:pt x="-2" y="78924"/>
                            <a:pt x="7669" y="53690"/>
                            <a:pt x="29785" y="30477"/>
                          </a:cubicBez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 w="9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3" name="Freeform: Shape 42">
                      <a:extLst>
                        <a:ext uri="{FF2B5EF4-FFF2-40B4-BE49-F238E27FC236}">
                          <a16:creationId xmlns:a16="http://schemas.microsoft.com/office/drawing/2014/main" id="{EFBFC1FB-FCDA-476E-A67B-8D362CFA4B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19204" y="1647417"/>
                      <a:ext cx="138260" cy="138260"/>
                    </a:xfrm>
                    <a:custGeom>
                      <a:avLst/>
                      <a:gdLst>
                        <a:gd name="connsiteX0" fmla="*/ 138798 w 138260"/>
                        <a:gd name="connsiteY0" fmla="*/ 69399 h 138260"/>
                        <a:gd name="connsiteX1" fmla="*/ 69399 w 138260"/>
                        <a:gd name="connsiteY1" fmla="*/ 138798 h 138260"/>
                        <a:gd name="connsiteX2" fmla="*/ 0 w 138260"/>
                        <a:gd name="connsiteY2" fmla="*/ 69399 h 138260"/>
                        <a:gd name="connsiteX3" fmla="*/ 69399 w 138260"/>
                        <a:gd name="connsiteY3" fmla="*/ 0 h 138260"/>
                        <a:gd name="connsiteX4" fmla="*/ 138798 w 138260"/>
                        <a:gd name="connsiteY4" fmla="*/ 69399 h 13826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38260" h="138260">
                          <a:moveTo>
                            <a:pt x="138798" y="69399"/>
                          </a:moveTo>
                          <a:cubicBezTo>
                            <a:pt x="138798" y="107727"/>
                            <a:pt x="107727" y="138798"/>
                            <a:pt x="69399" y="138798"/>
                          </a:cubicBezTo>
                          <a:cubicBezTo>
                            <a:pt x="31071" y="138798"/>
                            <a:pt x="0" y="107727"/>
                            <a:pt x="0" y="69399"/>
                          </a:cubicBezTo>
                          <a:cubicBezTo>
                            <a:pt x="0" y="31071"/>
                            <a:pt x="31071" y="0"/>
                            <a:pt x="69399" y="0"/>
                          </a:cubicBezTo>
                          <a:cubicBezTo>
                            <a:pt x="107727" y="0"/>
                            <a:pt x="138798" y="31071"/>
                            <a:pt x="138798" y="69399"/>
                          </a:cubicBez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 w="9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4" name="Freeform: Shape 43">
                      <a:extLst>
                        <a:ext uri="{FF2B5EF4-FFF2-40B4-BE49-F238E27FC236}">
                          <a16:creationId xmlns:a16="http://schemas.microsoft.com/office/drawing/2014/main" id="{5F5738D5-CEE5-4D13-A0C1-F9B3EE45AC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148574" y="1390959"/>
                      <a:ext cx="501319" cy="501319"/>
                    </a:xfrm>
                    <a:custGeom>
                      <a:avLst/>
                      <a:gdLst>
                        <a:gd name="connsiteX0" fmla="*/ 389771 w 501318"/>
                        <a:gd name="connsiteY0" fmla="*/ 440815 h 501318"/>
                        <a:gd name="connsiteX1" fmla="*/ 300933 w 501318"/>
                        <a:gd name="connsiteY1" fmla="*/ 480873 h 501318"/>
                        <a:gd name="connsiteX2" fmla="*/ 319167 w 501318"/>
                        <a:gd name="connsiteY2" fmla="*/ 461178 h 501318"/>
                        <a:gd name="connsiteX3" fmla="*/ 317720 w 501318"/>
                        <a:gd name="connsiteY3" fmla="*/ 450433 h 501318"/>
                        <a:gd name="connsiteX4" fmla="*/ 306973 w 501318"/>
                        <a:gd name="connsiteY4" fmla="*/ 451881 h 501318"/>
                        <a:gd name="connsiteX5" fmla="*/ 258487 w 501318"/>
                        <a:gd name="connsiteY5" fmla="*/ 485590 h 501318"/>
                        <a:gd name="connsiteX6" fmla="*/ 259170 w 501318"/>
                        <a:gd name="connsiteY6" fmla="*/ 420534 h 501318"/>
                        <a:gd name="connsiteX7" fmla="*/ 251582 w 501318"/>
                        <a:gd name="connsiteY7" fmla="*/ 412787 h 501318"/>
                        <a:gd name="connsiteX8" fmla="*/ 251501 w 501318"/>
                        <a:gd name="connsiteY8" fmla="*/ 412787 h 501318"/>
                        <a:gd name="connsiteX9" fmla="*/ 243836 w 501318"/>
                        <a:gd name="connsiteY9" fmla="*/ 420375 h 501318"/>
                        <a:gd name="connsiteX10" fmla="*/ 243151 w 501318"/>
                        <a:gd name="connsiteY10" fmla="*/ 485617 h 501318"/>
                        <a:gd name="connsiteX11" fmla="*/ 175003 w 501318"/>
                        <a:gd name="connsiteY11" fmla="*/ 419347 h 501318"/>
                        <a:gd name="connsiteX12" fmla="*/ 164157 w 501318"/>
                        <a:gd name="connsiteY12" fmla="*/ 393307 h 501318"/>
                        <a:gd name="connsiteX13" fmla="*/ 212602 w 501318"/>
                        <a:gd name="connsiteY13" fmla="*/ 379943 h 501318"/>
                        <a:gd name="connsiteX14" fmla="*/ 218936 w 501318"/>
                        <a:gd name="connsiteY14" fmla="*/ 371143 h 501318"/>
                        <a:gd name="connsiteX15" fmla="*/ 210136 w 501318"/>
                        <a:gd name="connsiteY15" fmla="*/ 364809 h 501318"/>
                        <a:gd name="connsiteX16" fmla="*/ 159312 w 501318"/>
                        <a:gd name="connsiteY16" fmla="*/ 378732 h 501318"/>
                        <a:gd name="connsiteX17" fmla="*/ 141578 w 501318"/>
                        <a:gd name="connsiteY17" fmla="*/ 258439 h 501318"/>
                        <a:gd name="connsiteX18" fmla="*/ 223046 w 501318"/>
                        <a:gd name="connsiteY18" fmla="*/ 258439 h 501318"/>
                        <a:gd name="connsiteX19" fmla="*/ 230713 w 501318"/>
                        <a:gd name="connsiteY19" fmla="*/ 250772 h 501318"/>
                        <a:gd name="connsiteX20" fmla="*/ 223046 w 501318"/>
                        <a:gd name="connsiteY20" fmla="*/ 243105 h 501318"/>
                        <a:gd name="connsiteX21" fmla="*/ 141578 w 501318"/>
                        <a:gd name="connsiteY21" fmla="*/ 243105 h 501318"/>
                        <a:gd name="connsiteX22" fmla="*/ 159759 w 501318"/>
                        <a:gd name="connsiteY22" fmla="*/ 121378 h 501318"/>
                        <a:gd name="connsiteX23" fmla="*/ 243538 w 501318"/>
                        <a:gd name="connsiteY23" fmla="*/ 138344 h 501318"/>
                        <a:gd name="connsiteX24" fmla="*/ 243835 w 501318"/>
                        <a:gd name="connsiteY24" fmla="*/ 227437 h 501318"/>
                        <a:gd name="connsiteX25" fmla="*/ 251501 w 501318"/>
                        <a:gd name="connsiteY25" fmla="*/ 235080 h 501318"/>
                        <a:gd name="connsiteX26" fmla="*/ 251528 w 501318"/>
                        <a:gd name="connsiteY26" fmla="*/ 235080 h 501318"/>
                        <a:gd name="connsiteX27" fmla="*/ 259170 w 501318"/>
                        <a:gd name="connsiteY27" fmla="*/ 227387 h 501318"/>
                        <a:gd name="connsiteX28" fmla="*/ 258873 w 501318"/>
                        <a:gd name="connsiteY28" fmla="*/ 138315 h 501318"/>
                        <a:gd name="connsiteX29" fmla="*/ 340695 w 501318"/>
                        <a:gd name="connsiteY29" fmla="*/ 121808 h 501318"/>
                        <a:gd name="connsiteX30" fmla="*/ 355101 w 501318"/>
                        <a:gd name="connsiteY30" fmla="*/ 196775 h 501318"/>
                        <a:gd name="connsiteX31" fmla="*/ 363451 w 501318"/>
                        <a:gd name="connsiteY31" fmla="*/ 203693 h 501318"/>
                        <a:gd name="connsiteX32" fmla="*/ 370368 w 501318"/>
                        <a:gd name="connsiteY32" fmla="*/ 195342 h 501318"/>
                        <a:gd name="connsiteX33" fmla="*/ 354895 w 501318"/>
                        <a:gd name="connsiteY33" fmla="*/ 115847 h 501318"/>
                        <a:gd name="connsiteX34" fmla="*/ 412216 w 501318"/>
                        <a:gd name="connsiteY34" fmla="*/ 79574 h 501318"/>
                        <a:gd name="connsiteX35" fmla="*/ 486072 w 501318"/>
                        <a:gd name="connsiteY35" fmla="*/ 243108 h 501318"/>
                        <a:gd name="connsiteX36" fmla="*/ 442164 w 501318"/>
                        <a:gd name="connsiteY36" fmla="*/ 243108 h 501318"/>
                        <a:gd name="connsiteX37" fmla="*/ 434497 w 501318"/>
                        <a:gd name="connsiteY37" fmla="*/ 250775 h 501318"/>
                        <a:gd name="connsiteX38" fmla="*/ 442164 w 501318"/>
                        <a:gd name="connsiteY38" fmla="*/ 258442 h 501318"/>
                        <a:gd name="connsiteX39" fmla="*/ 486080 w 501318"/>
                        <a:gd name="connsiteY39" fmla="*/ 258442 h 501318"/>
                        <a:gd name="connsiteX40" fmla="*/ 448714 w 501318"/>
                        <a:gd name="connsiteY40" fmla="*/ 378302 h 501318"/>
                        <a:gd name="connsiteX41" fmla="*/ 450996 w 501318"/>
                        <a:gd name="connsiteY41" fmla="*/ 388902 h 501318"/>
                        <a:gd name="connsiteX42" fmla="*/ 455149 w 501318"/>
                        <a:gd name="connsiteY42" fmla="*/ 390128 h 501318"/>
                        <a:gd name="connsiteX43" fmla="*/ 461597 w 501318"/>
                        <a:gd name="connsiteY43" fmla="*/ 386619 h 501318"/>
                        <a:gd name="connsiteX44" fmla="*/ 501544 w 501318"/>
                        <a:gd name="connsiteY44" fmla="*/ 250773 h 501318"/>
                        <a:gd name="connsiteX45" fmla="*/ 428095 w 501318"/>
                        <a:gd name="connsiteY45" fmla="*/ 73451 h 501318"/>
                        <a:gd name="connsiteX46" fmla="*/ 417700 w 501318"/>
                        <a:gd name="connsiteY46" fmla="*/ 63639 h 501318"/>
                        <a:gd name="connsiteX47" fmla="*/ 417488 w 501318"/>
                        <a:gd name="connsiteY47" fmla="*/ 63451 h 501318"/>
                        <a:gd name="connsiteX48" fmla="*/ 250774 w 501318"/>
                        <a:gd name="connsiteY48" fmla="*/ 0 h 501318"/>
                        <a:gd name="connsiteX49" fmla="*/ 250774 w 501318"/>
                        <a:gd name="connsiteY49" fmla="*/ 0 h 501318"/>
                        <a:gd name="connsiteX50" fmla="*/ 250747 w 501318"/>
                        <a:gd name="connsiteY50" fmla="*/ 0 h 501318"/>
                        <a:gd name="connsiteX51" fmla="*/ 250737 w 501318"/>
                        <a:gd name="connsiteY51" fmla="*/ 0 h 501318"/>
                        <a:gd name="connsiteX52" fmla="*/ 135293 w 501318"/>
                        <a:gd name="connsiteY52" fmla="*/ 28114 h 501318"/>
                        <a:gd name="connsiteX53" fmla="*/ 84661 w 501318"/>
                        <a:gd name="connsiteY53" fmla="*/ 62975 h 501318"/>
                        <a:gd name="connsiteX54" fmla="*/ 83394 w 501318"/>
                        <a:gd name="connsiteY54" fmla="*/ 64096 h 501318"/>
                        <a:gd name="connsiteX55" fmla="*/ 48083 w 501318"/>
                        <a:gd name="connsiteY55" fmla="*/ 103080 h 501318"/>
                        <a:gd name="connsiteX56" fmla="*/ 49755 w 501318"/>
                        <a:gd name="connsiteY56" fmla="*/ 113792 h 501318"/>
                        <a:gd name="connsiteX57" fmla="*/ 60468 w 501318"/>
                        <a:gd name="connsiteY57" fmla="*/ 112120 h 501318"/>
                        <a:gd name="connsiteX58" fmla="*/ 89280 w 501318"/>
                        <a:gd name="connsiteY58" fmla="*/ 79531 h 501318"/>
                        <a:gd name="connsiteX59" fmla="*/ 145585 w 501318"/>
                        <a:gd name="connsiteY59" fmla="*/ 115361 h 501318"/>
                        <a:gd name="connsiteX60" fmla="*/ 126241 w 501318"/>
                        <a:gd name="connsiteY60" fmla="*/ 243104 h 501318"/>
                        <a:gd name="connsiteX61" fmla="*/ 15463 w 501318"/>
                        <a:gd name="connsiteY61" fmla="*/ 243104 h 501318"/>
                        <a:gd name="connsiteX62" fmla="*/ 40627 w 501318"/>
                        <a:gd name="connsiteY62" fmla="*/ 144499 h 501318"/>
                        <a:gd name="connsiteX63" fmla="*/ 37253 w 501318"/>
                        <a:gd name="connsiteY63" fmla="*/ 134193 h 501318"/>
                        <a:gd name="connsiteX64" fmla="*/ 26947 w 501318"/>
                        <a:gd name="connsiteY64" fmla="*/ 137567 h 501318"/>
                        <a:gd name="connsiteX65" fmla="*/ 0 w 501318"/>
                        <a:gd name="connsiteY65" fmla="*/ 250771 h 501318"/>
                        <a:gd name="connsiteX66" fmla="*/ 73449 w 501318"/>
                        <a:gd name="connsiteY66" fmla="*/ 428091 h 501318"/>
                        <a:gd name="connsiteX67" fmla="*/ 250771 w 501318"/>
                        <a:gd name="connsiteY67" fmla="*/ 501540 h 501318"/>
                        <a:gd name="connsiteX68" fmla="*/ 398834 w 501318"/>
                        <a:gd name="connsiteY68" fmla="*/ 453184 h 501318"/>
                        <a:gd name="connsiteX69" fmla="*/ 400487 w 501318"/>
                        <a:gd name="connsiteY69" fmla="*/ 442468 h 501318"/>
                        <a:gd name="connsiteX70" fmla="*/ 389771 w 501318"/>
                        <a:gd name="connsiteY70" fmla="*/ 440815 h 501318"/>
                        <a:gd name="connsiteX71" fmla="*/ 164671 w 501318"/>
                        <a:gd name="connsiteY71" fmla="*/ 106829 h 501318"/>
                        <a:gd name="connsiteX72" fmla="*/ 175003 w 501318"/>
                        <a:gd name="connsiteY72" fmla="*/ 82192 h 501318"/>
                        <a:gd name="connsiteX73" fmla="*/ 243133 w 501318"/>
                        <a:gd name="connsiteY73" fmla="*/ 15925 h 501318"/>
                        <a:gd name="connsiteX74" fmla="*/ 243489 w 501318"/>
                        <a:gd name="connsiteY74" fmla="*/ 122998 h 501318"/>
                        <a:gd name="connsiteX75" fmla="*/ 164671 w 501318"/>
                        <a:gd name="connsiteY75" fmla="*/ 106829 h 501318"/>
                        <a:gd name="connsiteX76" fmla="*/ 258823 w 501318"/>
                        <a:gd name="connsiteY76" fmla="*/ 122971 h 501318"/>
                        <a:gd name="connsiteX77" fmla="*/ 258467 w 501318"/>
                        <a:gd name="connsiteY77" fmla="*/ 15999 h 501318"/>
                        <a:gd name="connsiteX78" fmla="*/ 316144 w 501318"/>
                        <a:gd name="connsiteY78" fmla="*/ 64847 h 501318"/>
                        <a:gd name="connsiteX79" fmla="*/ 335874 w 501318"/>
                        <a:gd name="connsiteY79" fmla="*/ 107221 h 501318"/>
                        <a:gd name="connsiteX80" fmla="*/ 258823 w 501318"/>
                        <a:gd name="connsiteY80" fmla="*/ 122971 h 501318"/>
                        <a:gd name="connsiteX81" fmla="*/ 349993 w 501318"/>
                        <a:gd name="connsiteY81" fmla="*/ 101218 h 501318"/>
                        <a:gd name="connsiteX82" fmla="*/ 329285 w 501318"/>
                        <a:gd name="connsiteY82" fmla="*/ 56946 h 501318"/>
                        <a:gd name="connsiteX83" fmla="*/ 299664 w 501318"/>
                        <a:gd name="connsiteY83" fmla="*/ 20454 h 501318"/>
                        <a:gd name="connsiteX84" fmla="*/ 400594 w 501318"/>
                        <a:gd name="connsiteY84" fmla="*/ 69290 h 501318"/>
                        <a:gd name="connsiteX85" fmla="*/ 349993 w 501318"/>
                        <a:gd name="connsiteY85" fmla="*/ 101218 h 501318"/>
                        <a:gd name="connsiteX86" fmla="*/ 100938 w 501318"/>
                        <a:gd name="connsiteY86" fmla="*/ 69282 h 501318"/>
                        <a:gd name="connsiteX87" fmla="*/ 200317 w 501318"/>
                        <a:gd name="connsiteY87" fmla="*/ 20874 h 501318"/>
                        <a:gd name="connsiteX88" fmla="*/ 161183 w 501318"/>
                        <a:gd name="connsiteY88" fmla="*/ 75546 h 501318"/>
                        <a:gd name="connsiteX89" fmla="*/ 150572 w 501318"/>
                        <a:gd name="connsiteY89" fmla="*/ 100753 h 501318"/>
                        <a:gd name="connsiteX90" fmla="*/ 100938 w 501318"/>
                        <a:gd name="connsiteY90" fmla="*/ 69282 h 501318"/>
                        <a:gd name="connsiteX91" fmla="*/ 15472 w 501318"/>
                        <a:gd name="connsiteY91" fmla="*/ 258438 h 501318"/>
                        <a:gd name="connsiteX92" fmla="*/ 126241 w 501318"/>
                        <a:gd name="connsiteY92" fmla="*/ 258438 h 501318"/>
                        <a:gd name="connsiteX93" fmla="*/ 145152 w 501318"/>
                        <a:gd name="connsiteY93" fmla="*/ 384797 h 501318"/>
                        <a:gd name="connsiteX94" fmla="*/ 88453 w 501318"/>
                        <a:gd name="connsiteY94" fmla="*/ 421155 h 501318"/>
                        <a:gd name="connsiteX95" fmla="*/ 15472 w 501318"/>
                        <a:gd name="connsiteY95" fmla="*/ 258438 h 501318"/>
                        <a:gd name="connsiteX96" fmla="*/ 100014 w 501318"/>
                        <a:gd name="connsiteY96" fmla="*/ 431460 h 501318"/>
                        <a:gd name="connsiteX97" fmla="*/ 150071 w 501318"/>
                        <a:gd name="connsiteY97" fmla="*/ 399424 h 501318"/>
                        <a:gd name="connsiteX98" fmla="*/ 161183 w 501318"/>
                        <a:gd name="connsiteY98" fmla="*/ 425994 h 501318"/>
                        <a:gd name="connsiteX99" fmla="*/ 200438 w 501318"/>
                        <a:gd name="connsiteY99" fmla="*/ 480772 h 501318"/>
                        <a:gd name="connsiteX100" fmla="*/ 100014 w 501318"/>
                        <a:gd name="connsiteY100" fmla="*/ 431460 h 501318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  <a:cxn ang="0">
                          <a:pos x="connsiteX33" y="connsiteY33"/>
                        </a:cxn>
                        <a:cxn ang="0">
                          <a:pos x="connsiteX34" y="connsiteY34"/>
                        </a:cxn>
                        <a:cxn ang="0">
                          <a:pos x="connsiteX35" y="connsiteY35"/>
                        </a:cxn>
                        <a:cxn ang="0">
                          <a:pos x="connsiteX36" y="connsiteY36"/>
                        </a:cxn>
                        <a:cxn ang="0">
                          <a:pos x="connsiteX37" y="connsiteY37"/>
                        </a:cxn>
                        <a:cxn ang="0">
                          <a:pos x="connsiteX38" y="connsiteY38"/>
                        </a:cxn>
                        <a:cxn ang="0">
                          <a:pos x="connsiteX39" y="connsiteY39"/>
                        </a:cxn>
                        <a:cxn ang="0">
                          <a:pos x="connsiteX40" y="connsiteY40"/>
                        </a:cxn>
                        <a:cxn ang="0">
                          <a:pos x="connsiteX41" y="connsiteY41"/>
                        </a:cxn>
                        <a:cxn ang="0">
                          <a:pos x="connsiteX42" y="connsiteY42"/>
                        </a:cxn>
                        <a:cxn ang="0">
                          <a:pos x="connsiteX43" y="connsiteY43"/>
                        </a:cxn>
                        <a:cxn ang="0">
                          <a:pos x="connsiteX44" y="connsiteY44"/>
                        </a:cxn>
                        <a:cxn ang="0">
                          <a:pos x="connsiteX45" y="connsiteY45"/>
                        </a:cxn>
                        <a:cxn ang="0">
                          <a:pos x="connsiteX46" y="connsiteY46"/>
                        </a:cxn>
                        <a:cxn ang="0">
                          <a:pos x="connsiteX47" y="connsiteY47"/>
                        </a:cxn>
                        <a:cxn ang="0">
                          <a:pos x="connsiteX48" y="connsiteY48"/>
                        </a:cxn>
                        <a:cxn ang="0">
                          <a:pos x="connsiteX49" y="connsiteY49"/>
                        </a:cxn>
                        <a:cxn ang="0">
                          <a:pos x="connsiteX50" y="connsiteY50"/>
                        </a:cxn>
                        <a:cxn ang="0">
                          <a:pos x="connsiteX51" y="connsiteY51"/>
                        </a:cxn>
                        <a:cxn ang="0">
                          <a:pos x="connsiteX52" y="connsiteY52"/>
                        </a:cxn>
                        <a:cxn ang="0">
                          <a:pos x="connsiteX53" y="connsiteY53"/>
                        </a:cxn>
                        <a:cxn ang="0">
                          <a:pos x="connsiteX54" y="connsiteY54"/>
                        </a:cxn>
                        <a:cxn ang="0">
                          <a:pos x="connsiteX55" y="connsiteY55"/>
                        </a:cxn>
                        <a:cxn ang="0">
                          <a:pos x="connsiteX56" y="connsiteY56"/>
                        </a:cxn>
                        <a:cxn ang="0">
                          <a:pos x="connsiteX57" y="connsiteY57"/>
                        </a:cxn>
                        <a:cxn ang="0">
                          <a:pos x="connsiteX58" y="connsiteY58"/>
                        </a:cxn>
                        <a:cxn ang="0">
                          <a:pos x="connsiteX59" y="connsiteY59"/>
                        </a:cxn>
                        <a:cxn ang="0">
                          <a:pos x="connsiteX60" y="connsiteY60"/>
                        </a:cxn>
                        <a:cxn ang="0">
                          <a:pos x="connsiteX61" y="connsiteY61"/>
                        </a:cxn>
                        <a:cxn ang="0">
                          <a:pos x="connsiteX62" y="connsiteY62"/>
                        </a:cxn>
                        <a:cxn ang="0">
                          <a:pos x="connsiteX63" y="connsiteY63"/>
                        </a:cxn>
                        <a:cxn ang="0">
                          <a:pos x="connsiteX64" y="connsiteY64"/>
                        </a:cxn>
                        <a:cxn ang="0">
                          <a:pos x="connsiteX65" y="connsiteY65"/>
                        </a:cxn>
                        <a:cxn ang="0">
                          <a:pos x="connsiteX66" y="connsiteY66"/>
                        </a:cxn>
                        <a:cxn ang="0">
                          <a:pos x="connsiteX67" y="connsiteY67"/>
                        </a:cxn>
                        <a:cxn ang="0">
                          <a:pos x="connsiteX68" y="connsiteY68"/>
                        </a:cxn>
                        <a:cxn ang="0">
                          <a:pos x="connsiteX69" y="connsiteY69"/>
                        </a:cxn>
                        <a:cxn ang="0">
                          <a:pos x="connsiteX70" y="connsiteY70"/>
                        </a:cxn>
                        <a:cxn ang="0">
                          <a:pos x="connsiteX71" y="connsiteY71"/>
                        </a:cxn>
                        <a:cxn ang="0">
                          <a:pos x="connsiteX72" y="connsiteY72"/>
                        </a:cxn>
                        <a:cxn ang="0">
                          <a:pos x="connsiteX73" y="connsiteY73"/>
                        </a:cxn>
                        <a:cxn ang="0">
                          <a:pos x="connsiteX74" y="connsiteY74"/>
                        </a:cxn>
                        <a:cxn ang="0">
                          <a:pos x="connsiteX75" y="connsiteY75"/>
                        </a:cxn>
                        <a:cxn ang="0">
                          <a:pos x="connsiteX76" y="connsiteY76"/>
                        </a:cxn>
                        <a:cxn ang="0">
                          <a:pos x="connsiteX77" y="connsiteY77"/>
                        </a:cxn>
                        <a:cxn ang="0">
                          <a:pos x="connsiteX78" y="connsiteY78"/>
                        </a:cxn>
                        <a:cxn ang="0">
                          <a:pos x="connsiteX79" y="connsiteY79"/>
                        </a:cxn>
                        <a:cxn ang="0">
                          <a:pos x="connsiteX80" y="connsiteY80"/>
                        </a:cxn>
                        <a:cxn ang="0">
                          <a:pos x="connsiteX81" y="connsiteY81"/>
                        </a:cxn>
                        <a:cxn ang="0">
                          <a:pos x="connsiteX82" y="connsiteY82"/>
                        </a:cxn>
                        <a:cxn ang="0">
                          <a:pos x="connsiteX83" y="connsiteY83"/>
                        </a:cxn>
                        <a:cxn ang="0">
                          <a:pos x="connsiteX84" y="connsiteY84"/>
                        </a:cxn>
                        <a:cxn ang="0">
                          <a:pos x="connsiteX85" y="connsiteY85"/>
                        </a:cxn>
                        <a:cxn ang="0">
                          <a:pos x="connsiteX86" y="connsiteY86"/>
                        </a:cxn>
                        <a:cxn ang="0">
                          <a:pos x="connsiteX87" y="connsiteY87"/>
                        </a:cxn>
                        <a:cxn ang="0">
                          <a:pos x="connsiteX88" y="connsiteY88"/>
                        </a:cxn>
                        <a:cxn ang="0">
                          <a:pos x="connsiteX89" y="connsiteY89"/>
                        </a:cxn>
                        <a:cxn ang="0">
                          <a:pos x="connsiteX90" y="connsiteY90"/>
                        </a:cxn>
                        <a:cxn ang="0">
                          <a:pos x="connsiteX91" y="connsiteY91"/>
                        </a:cxn>
                        <a:cxn ang="0">
                          <a:pos x="connsiteX92" y="connsiteY92"/>
                        </a:cxn>
                        <a:cxn ang="0">
                          <a:pos x="connsiteX93" y="connsiteY93"/>
                        </a:cxn>
                        <a:cxn ang="0">
                          <a:pos x="connsiteX94" y="connsiteY94"/>
                        </a:cxn>
                        <a:cxn ang="0">
                          <a:pos x="connsiteX95" y="connsiteY95"/>
                        </a:cxn>
                        <a:cxn ang="0">
                          <a:pos x="connsiteX96" y="connsiteY96"/>
                        </a:cxn>
                        <a:cxn ang="0">
                          <a:pos x="connsiteX97" y="connsiteY97"/>
                        </a:cxn>
                        <a:cxn ang="0">
                          <a:pos x="connsiteX98" y="connsiteY98"/>
                        </a:cxn>
                        <a:cxn ang="0">
                          <a:pos x="connsiteX99" y="connsiteY99"/>
                        </a:cxn>
                        <a:cxn ang="0">
                          <a:pos x="connsiteX100" y="connsiteY100"/>
                        </a:cxn>
                      </a:cxnLst>
                      <a:rect l="l" t="t" r="r" b="b"/>
                      <a:pathLst>
                        <a:path w="501318" h="501318">
                          <a:moveTo>
                            <a:pt x="389771" y="440815"/>
                          </a:moveTo>
                          <a:cubicBezTo>
                            <a:pt x="362956" y="460462"/>
                            <a:pt x="332841" y="473974"/>
                            <a:pt x="300933" y="480873"/>
                          </a:cubicBezTo>
                          <a:cubicBezTo>
                            <a:pt x="307263" y="475364"/>
                            <a:pt x="313363" y="468793"/>
                            <a:pt x="319167" y="461178"/>
                          </a:cubicBezTo>
                          <a:cubicBezTo>
                            <a:pt x="321735" y="457812"/>
                            <a:pt x="321086" y="453000"/>
                            <a:pt x="317720" y="450433"/>
                          </a:cubicBezTo>
                          <a:cubicBezTo>
                            <a:pt x="314351" y="447864"/>
                            <a:pt x="309540" y="448513"/>
                            <a:pt x="306973" y="451881"/>
                          </a:cubicBezTo>
                          <a:cubicBezTo>
                            <a:pt x="292098" y="471390"/>
                            <a:pt x="275477" y="482903"/>
                            <a:pt x="258487" y="485590"/>
                          </a:cubicBezTo>
                          <a:lnTo>
                            <a:pt x="259170" y="420534"/>
                          </a:lnTo>
                          <a:cubicBezTo>
                            <a:pt x="259214" y="416299"/>
                            <a:pt x="255818" y="412832"/>
                            <a:pt x="251582" y="412787"/>
                          </a:cubicBezTo>
                          <a:cubicBezTo>
                            <a:pt x="251555" y="412787"/>
                            <a:pt x="251529" y="412787"/>
                            <a:pt x="251501" y="412787"/>
                          </a:cubicBezTo>
                          <a:cubicBezTo>
                            <a:pt x="247304" y="412787"/>
                            <a:pt x="243881" y="416168"/>
                            <a:pt x="243836" y="420375"/>
                          </a:cubicBezTo>
                          <a:lnTo>
                            <a:pt x="243151" y="485617"/>
                          </a:lnTo>
                          <a:cubicBezTo>
                            <a:pt x="217817" y="481731"/>
                            <a:pt x="193858" y="458549"/>
                            <a:pt x="175003" y="419347"/>
                          </a:cubicBezTo>
                          <a:cubicBezTo>
                            <a:pt x="171058" y="411146"/>
                            <a:pt x="167441" y="402439"/>
                            <a:pt x="164157" y="393307"/>
                          </a:cubicBezTo>
                          <a:cubicBezTo>
                            <a:pt x="179705" y="387155"/>
                            <a:pt x="195933" y="382660"/>
                            <a:pt x="212602" y="379943"/>
                          </a:cubicBezTo>
                          <a:cubicBezTo>
                            <a:pt x="216782" y="379262"/>
                            <a:pt x="219617" y="375321"/>
                            <a:pt x="218936" y="371143"/>
                          </a:cubicBezTo>
                          <a:cubicBezTo>
                            <a:pt x="218254" y="366962"/>
                            <a:pt x="214318" y="364123"/>
                            <a:pt x="210136" y="364809"/>
                          </a:cubicBezTo>
                          <a:cubicBezTo>
                            <a:pt x="192659" y="367656"/>
                            <a:pt x="175637" y="372339"/>
                            <a:pt x="159312" y="378732"/>
                          </a:cubicBezTo>
                          <a:cubicBezTo>
                            <a:pt x="148368" y="343008"/>
                            <a:pt x="142227" y="301744"/>
                            <a:pt x="141578" y="258439"/>
                          </a:cubicBezTo>
                          <a:lnTo>
                            <a:pt x="223046" y="258439"/>
                          </a:lnTo>
                          <a:cubicBezTo>
                            <a:pt x="227281" y="258439"/>
                            <a:pt x="230713" y="255007"/>
                            <a:pt x="230713" y="250772"/>
                          </a:cubicBezTo>
                          <a:cubicBezTo>
                            <a:pt x="230713" y="246536"/>
                            <a:pt x="227281" y="243105"/>
                            <a:pt x="223046" y="243105"/>
                          </a:cubicBezTo>
                          <a:lnTo>
                            <a:pt x="141578" y="243105"/>
                          </a:lnTo>
                          <a:cubicBezTo>
                            <a:pt x="142236" y="199217"/>
                            <a:pt x="148539" y="157430"/>
                            <a:pt x="159759" y="121378"/>
                          </a:cubicBezTo>
                          <a:cubicBezTo>
                            <a:pt x="186305" y="131714"/>
                            <a:pt x="214608" y="137513"/>
                            <a:pt x="243538" y="138344"/>
                          </a:cubicBezTo>
                          <a:lnTo>
                            <a:pt x="243835" y="227437"/>
                          </a:lnTo>
                          <a:cubicBezTo>
                            <a:pt x="243849" y="231664"/>
                            <a:pt x="247279" y="235080"/>
                            <a:pt x="251501" y="235080"/>
                          </a:cubicBezTo>
                          <a:cubicBezTo>
                            <a:pt x="251510" y="235080"/>
                            <a:pt x="251520" y="235080"/>
                            <a:pt x="251528" y="235080"/>
                          </a:cubicBezTo>
                          <a:cubicBezTo>
                            <a:pt x="255762" y="235066"/>
                            <a:pt x="259183" y="231621"/>
                            <a:pt x="259170" y="227387"/>
                          </a:cubicBezTo>
                          <a:lnTo>
                            <a:pt x="258873" y="138315"/>
                          </a:lnTo>
                          <a:cubicBezTo>
                            <a:pt x="287105" y="137407"/>
                            <a:pt x="314733" y="131776"/>
                            <a:pt x="340695" y="121808"/>
                          </a:cubicBezTo>
                          <a:cubicBezTo>
                            <a:pt x="347681" y="144804"/>
                            <a:pt x="352605" y="170189"/>
                            <a:pt x="355101" y="196775"/>
                          </a:cubicBezTo>
                          <a:cubicBezTo>
                            <a:pt x="355497" y="200992"/>
                            <a:pt x="359240" y="204090"/>
                            <a:pt x="363451" y="203693"/>
                          </a:cubicBezTo>
                          <a:cubicBezTo>
                            <a:pt x="367667" y="203297"/>
                            <a:pt x="370764" y="199559"/>
                            <a:pt x="370368" y="195342"/>
                          </a:cubicBezTo>
                          <a:cubicBezTo>
                            <a:pt x="367725" y="167190"/>
                            <a:pt x="362434" y="140256"/>
                            <a:pt x="354895" y="115847"/>
                          </a:cubicBezTo>
                          <a:cubicBezTo>
                            <a:pt x="375416" y="106481"/>
                            <a:pt x="394710" y="94317"/>
                            <a:pt x="412216" y="79574"/>
                          </a:cubicBezTo>
                          <a:cubicBezTo>
                            <a:pt x="456010" y="120895"/>
                            <a:pt x="484001" y="178781"/>
                            <a:pt x="486072" y="243108"/>
                          </a:cubicBezTo>
                          <a:lnTo>
                            <a:pt x="442164" y="243108"/>
                          </a:lnTo>
                          <a:cubicBezTo>
                            <a:pt x="437929" y="243108"/>
                            <a:pt x="434497" y="246539"/>
                            <a:pt x="434497" y="250775"/>
                          </a:cubicBezTo>
                          <a:cubicBezTo>
                            <a:pt x="434497" y="255010"/>
                            <a:pt x="437929" y="258442"/>
                            <a:pt x="442164" y="258442"/>
                          </a:cubicBezTo>
                          <a:lnTo>
                            <a:pt x="486080" y="258442"/>
                          </a:lnTo>
                          <a:cubicBezTo>
                            <a:pt x="484705" y="301162"/>
                            <a:pt x="471862" y="342450"/>
                            <a:pt x="448714" y="378302"/>
                          </a:cubicBezTo>
                          <a:cubicBezTo>
                            <a:pt x="446417" y="381860"/>
                            <a:pt x="447439" y="386605"/>
                            <a:pt x="450996" y="388902"/>
                          </a:cubicBezTo>
                          <a:cubicBezTo>
                            <a:pt x="452282" y="389733"/>
                            <a:pt x="453723" y="390128"/>
                            <a:pt x="455149" y="390128"/>
                          </a:cubicBezTo>
                          <a:cubicBezTo>
                            <a:pt x="457664" y="390128"/>
                            <a:pt x="460130" y="388890"/>
                            <a:pt x="461597" y="386619"/>
                          </a:cubicBezTo>
                          <a:cubicBezTo>
                            <a:pt x="487730" y="346142"/>
                            <a:pt x="501544" y="299167"/>
                            <a:pt x="501544" y="250773"/>
                          </a:cubicBezTo>
                          <a:cubicBezTo>
                            <a:pt x="501544" y="183789"/>
                            <a:pt x="475459" y="120815"/>
                            <a:pt x="428095" y="73451"/>
                          </a:cubicBezTo>
                          <a:cubicBezTo>
                            <a:pt x="424711" y="70067"/>
                            <a:pt x="421239" y="66804"/>
                            <a:pt x="417700" y="63639"/>
                          </a:cubicBezTo>
                          <a:cubicBezTo>
                            <a:pt x="417630" y="63573"/>
                            <a:pt x="417559" y="63513"/>
                            <a:pt x="417488" y="63451"/>
                          </a:cubicBezTo>
                          <a:cubicBezTo>
                            <a:pt x="371521" y="22436"/>
                            <a:pt x="312876" y="0"/>
                            <a:pt x="250774" y="0"/>
                          </a:cubicBezTo>
                          <a:lnTo>
                            <a:pt x="250774" y="0"/>
                          </a:lnTo>
                          <a:cubicBezTo>
                            <a:pt x="250765" y="0"/>
                            <a:pt x="250755" y="0"/>
                            <a:pt x="250747" y="0"/>
                          </a:cubicBezTo>
                          <a:cubicBezTo>
                            <a:pt x="250744" y="0"/>
                            <a:pt x="250740" y="0"/>
                            <a:pt x="250737" y="0"/>
                          </a:cubicBezTo>
                          <a:cubicBezTo>
                            <a:pt x="210595" y="6"/>
                            <a:pt x="170676" y="9727"/>
                            <a:pt x="135293" y="28114"/>
                          </a:cubicBezTo>
                          <a:cubicBezTo>
                            <a:pt x="117093" y="37573"/>
                            <a:pt x="100063" y="49347"/>
                            <a:pt x="84661" y="62975"/>
                          </a:cubicBezTo>
                          <a:cubicBezTo>
                            <a:pt x="84209" y="63296"/>
                            <a:pt x="83781" y="63667"/>
                            <a:pt x="83394" y="64096"/>
                          </a:cubicBezTo>
                          <a:cubicBezTo>
                            <a:pt x="70316" y="75824"/>
                            <a:pt x="58436" y="88896"/>
                            <a:pt x="48083" y="103080"/>
                          </a:cubicBezTo>
                          <a:cubicBezTo>
                            <a:pt x="45586" y="106500"/>
                            <a:pt x="46335" y="111297"/>
                            <a:pt x="49755" y="113792"/>
                          </a:cubicBezTo>
                          <a:cubicBezTo>
                            <a:pt x="53175" y="116287"/>
                            <a:pt x="57971" y="115540"/>
                            <a:pt x="60468" y="112120"/>
                          </a:cubicBezTo>
                          <a:cubicBezTo>
                            <a:pt x="69100" y="100293"/>
                            <a:pt x="78770" y="89410"/>
                            <a:pt x="89280" y="79531"/>
                          </a:cubicBezTo>
                          <a:cubicBezTo>
                            <a:pt x="106498" y="94037"/>
                            <a:pt x="125442" y="106054"/>
                            <a:pt x="145585" y="115361"/>
                          </a:cubicBezTo>
                          <a:cubicBezTo>
                            <a:pt x="133622" y="153236"/>
                            <a:pt x="126913" y="197121"/>
                            <a:pt x="126241" y="243104"/>
                          </a:cubicBezTo>
                          <a:lnTo>
                            <a:pt x="15463" y="243104"/>
                          </a:lnTo>
                          <a:cubicBezTo>
                            <a:pt x="16548" y="208481"/>
                            <a:pt x="24994" y="175344"/>
                            <a:pt x="40627" y="144499"/>
                          </a:cubicBezTo>
                          <a:cubicBezTo>
                            <a:pt x="42540" y="140721"/>
                            <a:pt x="41031" y="136108"/>
                            <a:pt x="37253" y="134193"/>
                          </a:cubicBezTo>
                          <a:cubicBezTo>
                            <a:pt x="33475" y="132279"/>
                            <a:pt x="28862" y="133789"/>
                            <a:pt x="26947" y="137567"/>
                          </a:cubicBezTo>
                          <a:cubicBezTo>
                            <a:pt x="9066" y="172850"/>
                            <a:pt x="0" y="210938"/>
                            <a:pt x="0" y="250771"/>
                          </a:cubicBezTo>
                          <a:cubicBezTo>
                            <a:pt x="0" y="317753"/>
                            <a:pt x="26085" y="380729"/>
                            <a:pt x="73449" y="428091"/>
                          </a:cubicBezTo>
                          <a:cubicBezTo>
                            <a:pt x="120814" y="475456"/>
                            <a:pt x="183789" y="501540"/>
                            <a:pt x="250771" y="501540"/>
                          </a:cubicBezTo>
                          <a:cubicBezTo>
                            <a:pt x="304458" y="501540"/>
                            <a:pt x="355657" y="484820"/>
                            <a:pt x="398834" y="453184"/>
                          </a:cubicBezTo>
                          <a:cubicBezTo>
                            <a:pt x="402249" y="450681"/>
                            <a:pt x="402990" y="445884"/>
                            <a:pt x="400487" y="442468"/>
                          </a:cubicBezTo>
                          <a:cubicBezTo>
                            <a:pt x="397985" y="439053"/>
                            <a:pt x="393186" y="438314"/>
                            <a:pt x="389771" y="440815"/>
                          </a:cubicBezTo>
                          <a:close/>
                          <a:moveTo>
                            <a:pt x="164671" y="106829"/>
                          </a:moveTo>
                          <a:cubicBezTo>
                            <a:pt x="167819" y="98209"/>
                            <a:pt x="171261" y="89971"/>
                            <a:pt x="175003" y="82192"/>
                          </a:cubicBezTo>
                          <a:cubicBezTo>
                            <a:pt x="193854" y="42999"/>
                            <a:pt x="217806" y="19818"/>
                            <a:pt x="243133" y="15925"/>
                          </a:cubicBezTo>
                          <a:lnTo>
                            <a:pt x="243489" y="122998"/>
                          </a:lnTo>
                          <a:cubicBezTo>
                            <a:pt x="216259" y="122159"/>
                            <a:pt x="189630" y="116632"/>
                            <a:pt x="164671" y="106829"/>
                          </a:cubicBezTo>
                          <a:close/>
                          <a:moveTo>
                            <a:pt x="258823" y="122971"/>
                          </a:moveTo>
                          <a:lnTo>
                            <a:pt x="258467" y="15999"/>
                          </a:lnTo>
                          <a:cubicBezTo>
                            <a:pt x="278865" y="19453"/>
                            <a:pt x="299091" y="36485"/>
                            <a:pt x="316144" y="64847"/>
                          </a:cubicBezTo>
                          <a:cubicBezTo>
                            <a:pt x="323649" y="77329"/>
                            <a:pt x="330266" y="91603"/>
                            <a:pt x="335874" y="107221"/>
                          </a:cubicBezTo>
                          <a:cubicBezTo>
                            <a:pt x="311438" y="116691"/>
                            <a:pt x="285419" y="122066"/>
                            <a:pt x="258823" y="122971"/>
                          </a:cubicBezTo>
                          <a:close/>
                          <a:moveTo>
                            <a:pt x="349993" y="101218"/>
                          </a:moveTo>
                          <a:cubicBezTo>
                            <a:pt x="344102" y="84952"/>
                            <a:pt x="337159" y="70042"/>
                            <a:pt x="329285" y="56946"/>
                          </a:cubicBezTo>
                          <a:cubicBezTo>
                            <a:pt x="320264" y="41942"/>
                            <a:pt x="310273" y="29696"/>
                            <a:pt x="299664" y="20454"/>
                          </a:cubicBezTo>
                          <a:cubicBezTo>
                            <a:pt x="337420" y="28461"/>
                            <a:pt x="371866" y="45530"/>
                            <a:pt x="400594" y="69290"/>
                          </a:cubicBezTo>
                          <a:cubicBezTo>
                            <a:pt x="385046" y="82131"/>
                            <a:pt x="368034" y="92832"/>
                            <a:pt x="349993" y="101218"/>
                          </a:cubicBezTo>
                          <a:close/>
                          <a:moveTo>
                            <a:pt x="100938" y="69282"/>
                          </a:moveTo>
                          <a:cubicBezTo>
                            <a:pt x="129742" y="45575"/>
                            <a:pt x="163863" y="28931"/>
                            <a:pt x="200317" y="20874"/>
                          </a:cubicBezTo>
                          <a:cubicBezTo>
                            <a:pt x="185758" y="33635"/>
                            <a:pt x="172492" y="52032"/>
                            <a:pt x="161183" y="75546"/>
                          </a:cubicBezTo>
                          <a:cubicBezTo>
                            <a:pt x="157347" y="83522"/>
                            <a:pt x="153811" y="91950"/>
                            <a:pt x="150572" y="100753"/>
                          </a:cubicBezTo>
                          <a:cubicBezTo>
                            <a:pt x="132890" y="92436"/>
                            <a:pt x="116208" y="81894"/>
                            <a:pt x="100938" y="69282"/>
                          </a:cubicBezTo>
                          <a:close/>
                          <a:moveTo>
                            <a:pt x="15472" y="258438"/>
                          </a:moveTo>
                          <a:lnTo>
                            <a:pt x="126241" y="258438"/>
                          </a:lnTo>
                          <a:cubicBezTo>
                            <a:pt x="126904" y="303861"/>
                            <a:pt x="133460" y="347238"/>
                            <a:pt x="145152" y="384797"/>
                          </a:cubicBezTo>
                          <a:cubicBezTo>
                            <a:pt x="124820" y="394248"/>
                            <a:pt x="105751" y="406448"/>
                            <a:pt x="88453" y="421155"/>
                          </a:cubicBezTo>
                          <a:cubicBezTo>
                            <a:pt x="45157" y="379890"/>
                            <a:pt x="17528" y="322337"/>
                            <a:pt x="15472" y="258438"/>
                          </a:cubicBezTo>
                          <a:close/>
                          <a:moveTo>
                            <a:pt x="100014" y="431460"/>
                          </a:moveTo>
                          <a:cubicBezTo>
                            <a:pt x="115379" y="418634"/>
                            <a:pt x="132197" y="407891"/>
                            <a:pt x="150071" y="399424"/>
                          </a:cubicBezTo>
                          <a:cubicBezTo>
                            <a:pt x="153445" y="408723"/>
                            <a:pt x="157148" y="417606"/>
                            <a:pt x="161183" y="425994"/>
                          </a:cubicBezTo>
                          <a:cubicBezTo>
                            <a:pt x="172524" y="449574"/>
                            <a:pt x="185834" y="468008"/>
                            <a:pt x="200438" y="480772"/>
                          </a:cubicBezTo>
                          <a:cubicBezTo>
                            <a:pt x="162836" y="472549"/>
                            <a:pt x="128566" y="455322"/>
                            <a:pt x="100014" y="43146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5" name="Freeform: Shape 44">
                      <a:extLst>
                        <a:ext uri="{FF2B5EF4-FFF2-40B4-BE49-F238E27FC236}">
                          <a16:creationId xmlns:a16="http://schemas.microsoft.com/office/drawing/2014/main" id="{6C45E79A-30C9-41D4-B9F8-ACD60621CD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408150" y="1639128"/>
                      <a:ext cx="153181" cy="153181"/>
                    </a:xfrm>
                    <a:custGeom>
                      <a:avLst/>
                      <a:gdLst>
                        <a:gd name="connsiteX0" fmla="*/ 77030 w 153180"/>
                        <a:gd name="connsiteY0" fmla="*/ 154061 h 153180"/>
                        <a:gd name="connsiteX1" fmla="*/ 131526 w 153180"/>
                        <a:gd name="connsiteY1" fmla="*/ 131525 h 153180"/>
                        <a:gd name="connsiteX2" fmla="*/ 131526 w 153180"/>
                        <a:gd name="connsiteY2" fmla="*/ 22536 h 153180"/>
                        <a:gd name="connsiteX3" fmla="*/ 22536 w 153180"/>
                        <a:gd name="connsiteY3" fmla="*/ 22536 h 153180"/>
                        <a:gd name="connsiteX4" fmla="*/ 22536 w 153180"/>
                        <a:gd name="connsiteY4" fmla="*/ 131525 h 153180"/>
                        <a:gd name="connsiteX5" fmla="*/ 77030 w 153180"/>
                        <a:gd name="connsiteY5" fmla="*/ 154061 h 153180"/>
                        <a:gd name="connsiteX6" fmla="*/ 33379 w 153180"/>
                        <a:gd name="connsiteY6" fmla="*/ 33380 h 153180"/>
                        <a:gd name="connsiteX7" fmla="*/ 77030 w 153180"/>
                        <a:gd name="connsiteY7" fmla="*/ 15328 h 153180"/>
                        <a:gd name="connsiteX8" fmla="*/ 120681 w 153180"/>
                        <a:gd name="connsiteY8" fmla="*/ 33380 h 153180"/>
                        <a:gd name="connsiteX9" fmla="*/ 120681 w 153180"/>
                        <a:gd name="connsiteY9" fmla="*/ 120681 h 153180"/>
                        <a:gd name="connsiteX10" fmla="*/ 33379 w 153180"/>
                        <a:gd name="connsiteY10" fmla="*/ 120681 h 153180"/>
                        <a:gd name="connsiteX11" fmla="*/ 33379 w 153180"/>
                        <a:gd name="connsiteY11" fmla="*/ 33380 h 15318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</a:cxnLst>
                      <a:rect l="l" t="t" r="r" b="b"/>
                      <a:pathLst>
                        <a:path w="153180" h="153180">
                          <a:moveTo>
                            <a:pt x="77030" y="154061"/>
                          </a:moveTo>
                          <a:cubicBezTo>
                            <a:pt x="96765" y="154061"/>
                            <a:pt x="116500" y="146549"/>
                            <a:pt x="131526" y="131525"/>
                          </a:cubicBezTo>
                          <a:cubicBezTo>
                            <a:pt x="161575" y="101477"/>
                            <a:pt x="161575" y="52583"/>
                            <a:pt x="131526" y="22536"/>
                          </a:cubicBezTo>
                          <a:cubicBezTo>
                            <a:pt x="101477" y="-7511"/>
                            <a:pt x="52586" y="-7513"/>
                            <a:pt x="22536" y="22536"/>
                          </a:cubicBezTo>
                          <a:cubicBezTo>
                            <a:pt x="-7512" y="52584"/>
                            <a:pt x="-7512" y="101478"/>
                            <a:pt x="22536" y="131525"/>
                          </a:cubicBezTo>
                          <a:cubicBezTo>
                            <a:pt x="37560" y="146549"/>
                            <a:pt x="57295" y="154061"/>
                            <a:pt x="77030" y="154061"/>
                          </a:cubicBezTo>
                          <a:close/>
                          <a:moveTo>
                            <a:pt x="33379" y="33380"/>
                          </a:moveTo>
                          <a:cubicBezTo>
                            <a:pt x="45413" y="21346"/>
                            <a:pt x="61221" y="15328"/>
                            <a:pt x="77030" y="15328"/>
                          </a:cubicBezTo>
                          <a:cubicBezTo>
                            <a:pt x="92838" y="15328"/>
                            <a:pt x="108648" y="21346"/>
                            <a:pt x="120681" y="33380"/>
                          </a:cubicBezTo>
                          <a:cubicBezTo>
                            <a:pt x="144752" y="57449"/>
                            <a:pt x="144752" y="96613"/>
                            <a:pt x="120681" y="120681"/>
                          </a:cubicBezTo>
                          <a:cubicBezTo>
                            <a:pt x="96613" y="144751"/>
                            <a:pt x="57447" y="144752"/>
                            <a:pt x="33379" y="120681"/>
                          </a:cubicBezTo>
                          <a:cubicBezTo>
                            <a:pt x="9309" y="96613"/>
                            <a:pt x="9309" y="57449"/>
                            <a:pt x="33379" y="33380"/>
                          </a:cubicBez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46" name="Freeform: Shape 45">
                      <a:extLst>
                        <a:ext uri="{FF2B5EF4-FFF2-40B4-BE49-F238E27FC236}">
                          <a16:creationId xmlns:a16="http://schemas.microsoft.com/office/drawing/2014/main" id="{F04006B4-D05D-4BEE-B6DD-CD26376382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375021" y="1605672"/>
                      <a:ext cx="282489" cy="282489"/>
                    </a:xfrm>
                    <a:custGeom>
                      <a:avLst/>
                      <a:gdLst>
                        <a:gd name="connsiteX0" fmla="*/ 280584 w 282489"/>
                        <a:gd name="connsiteY0" fmla="*/ 247812 h 282489"/>
                        <a:gd name="connsiteX1" fmla="*/ 203066 w 282489"/>
                        <a:gd name="connsiteY1" fmla="*/ 170293 h 282489"/>
                        <a:gd name="connsiteX2" fmla="*/ 188285 w 282489"/>
                        <a:gd name="connsiteY2" fmla="*/ 32361 h 282489"/>
                        <a:gd name="connsiteX3" fmla="*/ 110158 w 282489"/>
                        <a:gd name="connsiteY3" fmla="*/ 0 h 282489"/>
                        <a:gd name="connsiteX4" fmla="*/ 32030 w 282489"/>
                        <a:gd name="connsiteY4" fmla="*/ 32361 h 282489"/>
                        <a:gd name="connsiteX5" fmla="*/ 3565 w 282489"/>
                        <a:gd name="connsiteY5" fmla="*/ 81339 h 282489"/>
                        <a:gd name="connsiteX6" fmla="*/ 8947 w 282489"/>
                        <a:gd name="connsiteY6" fmla="*/ 90753 h 282489"/>
                        <a:gd name="connsiteX7" fmla="*/ 18361 w 282489"/>
                        <a:gd name="connsiteY7" fmla="*/ 85370 h 282489"/>
                        <a:gd name="connsiteX8" fmla="*/ 42875 w 282489"/>
                        <a:gd name="connsiteY8" fmla="*/ 43205 h 282489"/>
                        <a:gd name="connsiteX9" fmla="*/ 110158 w 282489"/>
                        <a:gd name="connsiteY9" fmla="*/ 15334 h 282489"/>
                        <a:gd name="connsiteX10" fmla="*/ 177440 w 282489"/>
                        <a:gd name="connsiteY10" fmla="*/ 43205 h 282489"/>
                        <a:gd name="connsiteX11" fmla="*/ 177440 w 282489"/>
                        <a:gd name="connsiteY11" fmla="*/ 177770 h 282489"/>
                        <a:gd name="connsiteX12" fmla="*/ 110158 w 282489"/>
                        <a:gd name="connsiteY12" fmla="*/ 205641 h 282489"/>
                        <a:gd name="connsiteX13" fmla="*/ 42875 w 282489"/>
                        <a:gd name="connsiteY13" fmla="*/ 177770 h 282489"/>
                        <a:gd name="connsiteX14" fmla="*/ 15311 w 282489"/>
                        <a:gd name="connsiteY14" fmla="*/ 118132 h 282489"/>
                        <a:gd name="connsiteX15" fmla="*/ 7056 w 282489"/>
                        <a:gd name="connsiteY15" fmla="*/ 111101 h 282489"/>
                        <a:gd name="connsiteX16" fmla="*/ 25 w 282489"/>
                        <a:gd name="connsiteY16" fmla="*/ 119356 h 282489"/>
                        <a:gd name="connsiteX17" fmla="*/ 32032 w 282489"/>
                        <a:gd name="connsiteY17" fmla="*/ 188614 h 282489"/>
                        <a:gd name="connsiteX18" fmla="*/ 110160 w 282489"/>
                        <a:gd name="connsiteY18" fmla="*/ 220975 h 282489"/>
                        <a:gd name="connsiteX19" fmla="*/ 169984 w 282489"/>
                        <a:gd name="connsiteY19" fmla="*/ 203413 h 282489"/>
                        <a:gd name="connsiteX20" fmla="*/ 247483 w 282489"/>
                        <a:gd name="connsiteY20" fmla="*/ 280913 h 282489"/>
                        <a:gd name="connsiteX21" fmla="*/ 252905 w 282489"/>
                        <a:gd name="connsiteY21" fmla="*/ 283158 h 282489"/>
                        <a:gd name="connsiteX22" fmla="*/ 258327 w 282489"/>
                        <a:gd name="connsiteY22" fmla="*/ 280912 h 282489"/>
                        <a:gd name="connsiteX23" fmla="*/ 280584 w 282489"/>
                        <a:gd name="connsiteY23" fmla="*/ 258656 h 282489"/>
                        <a:gd name="connsiteX24" fmla="*/ 280584 w 282489"/>
                        <a:gd name="connsiteY24" fmla="*/ 247812 h 282489"/>
                        <a:gd name="connsiteX25" fmla="*/ 252906 w 282489"/>
                        <a:gd name="connsiteY25" fmla="*/ 264647 h 282489"/>
                        <a:gd name="connsiteX26" fmla="*/ 182578 w 282489"/>
                        <a:gd name="connsiteY26" fmla="*/ 194320 h 282489"/>
                        <a:gd name="connsiteX27" fmla="*/ 188265 w 282489"/>
                        <a:gd name="connsiteY27" fmla="*/ 188634 h 282489"/>
                        <a:gd name="connsiteX28" fmla="*/ 188287 w 282489"/>
                        <a:gd name="connsiteY28" fmla="*/ 188613 h 282489"/>
                        <a:gd name="connsiteX29" fmla="*/ 188307 w 282489"/>
                        <a:gd name="connsiteY29" fmla="*/ 188592 h 282489"/>
                        <a:gd name="connsiteX30" fmla="*/ 193993 w 282489"/>
                        <a:gd name="connsiteY30" fmla="*/ 182906 h 282489"/>
                        <a:gd name="connsiteX31" fmla="*/ 264320 w 282489"/>
                        <a:gd name="connsiteY31" fmla="*/ 253233 h 282489"/>
                        <a:gd name="connsiteX32" fmla="*/ 252906 w 282489"/>
                        <a:gd name="connsiteY32" fmla="*/ 264647 h 28248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  <a:cxn ang="0">
                          <a:pos x="connsiteX26" y="connsiteY26"/>
                        </a:cxn>
                        <a:cxn ang="0">
                          <a:pos x="connsiteX27" y="connsiteY27"/>
                        </a:cxn>
                        <a:cxn ang="0">
                          <a:pos x="connsiteX28" y="connsiteY28"/>
                        </a:cxn>
                        <a:cxn ang="0">
                          <a:pos x="connsiteX29" y="connsiteY29"/>
                        </a:cxn>
                        <a:cxn ang="0">
                          <a:pos x="connsiteX30" y="connsiteY30"/>
                        </a:cxn>
                        <a:cxn ang="0">
                          <a:pos x="connsiteX31" y="connsiteY31"/>
                        </a:cxn>
                        <a:cxn ang="0">
                          <a:pos x="connsiteX32" y="connsiteY32"/>
                        </a:cxn>
                      </a:cxnLst>
                      <a:rect l="l" t="t" r="r" b="b"/>
                      <a:pathLst>
                        <a:path w="282489" h="282489">
                          <a:moveTo>
                            <a:pt x="280584" y="247812"/>
                          </a:moveTo>
                          <a:lnTo>
                            <a:pt x="203066" y="170293"/>
                          </a:lnTo>
                          <a:cubicBezTo>
                            <a:pt x="230608" y="127524"/>
                            <a:pt x="225687" y="69763"/>
                            <a:pt x="188285" y="32361"/>
                          </a:cubicBezTo>
                          <a:cubicBezTo>
                            <a:pt x="167416" y="11493"/>
                            <a:pt x="139670" y="0"/>
                            <a:pt x="110158" y="0"/>
                          </a:cubicBezTo>
                          <a:cubicBezTo>
                            <a:pt x="80646" y="0"/>
                            <a:pt x="52899" y="11493"/>
                            <a:pt x="32030" y="32361"/>
                          </a:cubicBezTo>
                          <a:cubicBezTo>
                            <a:pt x="18436" y="45955"/>
                            <a:pt x="8592" y="62891"/>
                            <a:pt x="3565" y="81339"/>
                          </a:cubicBezTo>
                          <a:cubicBezTo>
                            <a:pt x="2452" y="85424"/>
                            <a:pt x="4861" y="89638"/>
                            <a:pt x="8947" y="90753"/>
                          </a:cubicBezTo>
                          <a:cubicBezTo>
                            <a:pt x="13031" y="91865"/>
                            <a:pt x="17248" y="89457"/>
                            <a:pt x="18361" y="85370"/>
                          </a:cubicBezTo>
                          <a:cubicBezTo>
                            <a:pt x="22688" y="69496"/>
                            <a:pt x="31163" y="54915"/>
                            <a:pt x="42875" y="43205"/>
                          </a:cubicBezTo>
                          <a:cubicBezTo>
                            <a:pt x="60846" y="25232"/>
                            <a:pt x="84741" y="15334"/>
                            <a:pt x="110158" y="15334"/>
                          </a:cubicBezTo>
                          <a:cubicBezTo>
                            <a:pt x="135573" y="15334"/>
                            <a:pt x="159469" y="25232"/>
                            <a:pt x="177440" y="43205"/>
                          </a:cubicBezTo>
                          <a:cubicBezTo>
                            <a:pt x="214540" y="80304"/>
                            <a:pt x="214540" y="140671"/>
                            <a:pt x="177440" y="177770"/>
                          </a:cubicBezTo>
                          <a:cubicBezTo>
                            <a:pt x="159469" y="195743"/>
                            <a:pt x="135574" y="205641"/>
                            <a:pt x="110158" y="205641"/>
                          </a:cubicBezTo>
                          <a:cubicBezTo>
                            <a:pt x="84741" y="205641"/>
                            <a:pt x="60846" y="195743"/>
                            <a:pt x="42875" y="177770"/>
                          </a:cubicBezTo>
                          <a:cubicBezTo>
                            <a:pt x="26899" y="161796"/>
                            <a:pt x="17110" y="140616"/>
                            <a:pt x="15311" y="118132"/>
                          </a:cubicBezTo>
                          <a:cubicBezTo>
                            <a:pt x="14973" y="113911"/>
                            <a:pt x="11275" y="110769"/>
                            <a:pt x="7056" y="111101"/>
                          </a:cubicBezTo>
                          <a:cubicBezTo>
                            <a:pt x="2835" y="111439"/>
                            <a:pt x="-312" y="115135"/>
                            <a:pt x="25" y="119356"/>
                          </a:cubicBezTo>
                          <a:cubicBezTo>
                            <a:pt x="2116" y="145468"/>
                            <a:pt x="13483" y="170065"/>
                            <a:pt x="32032" y="188614"/>
                          </a:cubicBezTo>
                          <a:cubicBezTo>
                            <a:pt x="52901" y="209483"/>
                            <a:pt x="80648" y="220975"/>
                            <a:pt x="110160" y="220975"/>
                          </a:cubicBezTo>
                          <a:cubicBezTo>
                            <a:pt x="131706" y="220975"/>
                            <a:pt x="152309" y="214841"/>
                            <a:pt x="169984" y="203413"/>
                          </a:cubicBezTo>
                          <a:lnTo>
                            <a:pt x="247483" y="280913"/>
                          </a:lnTo>
                          <a:cubicBezTo>
                            <a:pt x="248921" y="282351"/>
                            <a:pt x="250871" y="283158"/>
                            <a:pt x="252905" y="283158"/>
                          </a:cubicBezTo>
                          <a:cubicBezTo>
                            <a:pt x="254939" y="283158"/>
                            <a:pt x="256888" y="282351"/>
                            <a:pt x="258327" y="280912"/>
                          </a:cubicBezTo>
                          <a:lnTo>
                            <a:pt x="280584" y="258656"/>
                          </a:lnTo>
                          <a:cubicBezTo>
                            <a:pt x="283577" y="255661"/>
                            <a:pt x="283577" y="250807"/>
                            <a:pt x="280584" y="247812"/>
                          </a:cubicBezTo>
                          <a:close/>
                          <a:moveTo>
                            <a:pt x="252906" y="264647"/>
                          </a:moveTo>
                          <a:lnTo>
                            <a:pt x="182578" y="194320"/>
                          </a:lnTo>
                          <a:lnTo>
                            <a:pt x="188265" y="188634"/>
                          </a:lnTo>
                          <a:cubicBezTo>
                            <a:pt x="188272" y="188627"/>
                            <a:pt x="188279" y="188621"/>
                            <a:pt x="188287" y="188613"/>
                          </a:cubicBezTo>
                          <a:cubicBezTo>
                            <a:pt x="188293" y="188607"/>
                            <a:pt x="188299" y="188600"/>
                            <a:pt x="188307" y="188592"/>
                          </a:cubicBezTo>
                          <a:lnTo>
                            <a:pt x="193993" y="182906"/>
                          </a:lnTo>
                          <a:lnTo>
                            <a:pt x="264320" y="253233"/>
                          </a:lnTo>
                          <a:lnTo>
                            <a:pt x="252906" y="26464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 w="986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</p:grpSp>
            <p:grpSp>
              <p:nvGrpSpPr>
                <p:cNvPr id="81" name="Group 80">
                  <a:extLst>
                    <a:ext uri="{FF2B5EF4-FFF2-40B4-BE49-F238E27FC236}">
                      <a16:creationId xmlns:a16="http://schemas.microsoft.com/office/drawing/2014/main" id="{216E9749-8950-4E34-99B4-D00AFEB3F00D}"/>
                    </a:ext>
                  </a:extLst>
                </p:cNvPr>
                <p:cNvGrpSpPr/>
                <p:nvPr/>
              </p:nvGrpSpPr>
              <p:grpSpPr>
                <a:xfrm>
                  <a:off x="1277495" y="3262347"/>
                  <a:ext cx="6872884" cy="1254597"/>
                  <a:chOff x="-1081090" y="1148954"/>
                  <a:chExt cx="9163845" cy="1672800"/>
                </a:xfrm>
              </p:grpSpPr>
              <p:sp>
                <p:nvSpPr>
                  <p:cNvPr id="82" name="TextBox 81">
                    <a:extLst>
                      <a:ext uri="{FF2B5EF4-FFF2-40B4-BE49-F238E27FC236}">
                        <a16:creationId xmlns:a16="http://schemas.microsoft.com/office/drawing/2014/main" id="{1C4A177C-54FF-4CB3-8455-069E6AD4B814}"/>
                      </a:ext>
                    </a:extLst>
                  </p:cNvPr>
                  <p:cNvSpPr txBox="1"/>
                  <p:nvPr/>
                </p:nvSpPr>
                <p:spPr>
                  <a:xfrm>
                    <a:off x="-1081090" y="1148954"/>
                    <a:ext cx="1978349" cy="45140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defTabSz="685800">
                      <a:defRPr/>
                    </a:pPr>
                    <a:r>
                      <a:rPr lang="en-IN" sz="1600" b="1" dirty="0">
                        <a:solidFill>
                          <a:schemeClr val="accent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Background:</a:t>
                    </a:r>
                  </a:p>
                </p:txBody>
              </p:sp>
              <p:sp>
                <p:nvSpPr>
                  <p:cNvPr id="83" name="TextBox 82">
                    <a:extLst>
                      <a:ext uri="{FF2B5EF4-FFF2-40B4-BE49-F238E27FC236}">
                        <a16:creationId xmlns:a16="http://schemas.microsoft.com/office/drawing/2014/main" id="{71FB4825-B372-462D-B8C5-B8F87DEA9879}"/>
                      </a:ext>
                    </a:extLst>
                  </p:cNvPr>
                  <p:cNvSpPr txBox="1"/>
                  <p:nvPr/>
                </p:nvSpPr>
                <p:spPr>
                  <a:xfrm>
                    <a:off x="-1081090" y="1570126"/>
                    <a:ext cx="9163845" cy="1251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137160" indent="-137160" defTabSz="685800">
                      <a:buFont typeface="Wingdings" panose="05000000000000000000" pitchFamily="2" charset="2"/>
                      <a:buChar char="§"/>
                      <a:defRPr/>
                    </a:pPr>
                    <a:r>
                      <a:rPr lang="en-US" sz="11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TSLA is the only company based in North America and the other three companies are based out of China.</a:t>
                    </a:r>
                  </a:p>
                  <a:p>
                    <a:pPr marL="137160" indent="-137160" defTabSz="68580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en-US" sz="11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TSLA has been trading for 12 years</a:t>
                    </a:r>
                  </a:p>
                  <a:p>
                    <a:pPr marL="137160" indent="-137160" defTabSz="68580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en-US" sz="11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NIO has traded for 3 years</a:t>
                    </a:r>
                  </a:p>
                  <a:p>
                    <a:pPr marL="137160" indent="-137160" defTabSz="685800">
                      <a:buFont typeface="Arial" panose="020B0604020202020204" pitchFamily="34" charset="0"/>
                      <a:buChar char="•"/>
                      <a:defRPr/>
                    </a:pPr>
                    <a:r>
                      <a:rPr lang="en-US" sz="1100" dirty="0">
                        <a:solidFill>
                          <a:schemeClr val="tx2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Both LI and XPEV have only been trading for a year</a:t>
                    </a:r>
                  </a:p>
                  <a:p>
                    <a:pPr defTabSz="685800">
                      <a:defRPr/>
                    </a:pPr>
                    <a:endParaRPr lang="en-US" sz="1100" dirty="0">
                      <a:solidFill>
                        <a:schemeClr val="tx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9B38E611-A081-45B8-88DD-5C007F080ED5}"/>
                  </a:ext>
                </a:extLst>
              </p:cNvPr>
              <p:cNvGrpSpPr/>
              <p:nvPr/>
            </p:nvGrpSpPr>
            <p:grpSpPr>
              <a:xfrm>
                <a:off x="755820" y="5110333"/>
                <a:ext cx="7394559" cy="552830"/>
                <a:chOff x="755820" y="5191975"/>
                <a:chExt cx="7394559" cy="552830"/>
              </a:xfrm>
            </p:grpSpPr>
            <p:grpSp>
              <p:nvGrpSpPr>
                <p:cNvPr id="14" name="Graphic 6">
                  <a:extLst>
                    <a:ext uri="{FF2B5EF4-FFF2-40B4-BE49-F238E27FC236}">
                      <a16:creationId xmlns:a16="http://schemas.microsoft.com/office/drawing/2014/main" id="{AB1D1385-9E03-48DA-93B3-0A8339B7AC86}"/>
                    </a:ext>
                  </a:extLst>
                </p:cNvPr>
                <p:cNvGrpSpPr/>
                <p:nvPr/>
              </p:nvGrpSpPr>
              <p:grpSpPr>
                <a:xfrm>
                  <a:off x="755820" y="5191975"/>
                  <a:ext cx="179962" cy="179962"/>
                  <a:chOff x="5216584" y="990598"/>
                  <a:chExt cx="2238386" cy="2238375"/>
                </a:xfrm>
              </p:grpSpPr>
              <p:grpSp>
                <p:nvGrpSpPr>
                  <p:cNvPr id="18" name="Graphic 6">
                    <a:extLst>
                      <a:ext uri="{FF2B5EF4-FFF2-40B4-BE49-F238E27FC236}">
                        <a16:creationId xmlns:a16="http://schemas.microsoft.com/office/drawing/2014/main" id="{1DE8892B-08D1-437D-8A0C-DC09C98CAAFB}"/>
                      </a:ext>
                    </a:extLst>
                  </p:cNvPr>
                  <p:cNvGrpSpPr/>
                  <p:nvPr/>
                </p:nvGrpSpPr>
                <p:grpSpPr>
                  <a:xfrm>
                    <a:off x="6096000" y="1750063"/>
                    <a:ext cx="476250" cy="714375"/>
                    <a:chOff x="6096000" y="1750063"/>
                    <a:chExt cx="476250" cy="714375"/>
                  </a:xfrm>
                  <a:solidFill>
                    <a:srgbClr val="FFDB6F"/>
                  </a:solidFill>
                </p:grpSpPr>
                <p:sp>
                  <p:nvSpPr>
                    <p:cNvPr id="36" name="Freeform: Shape 35">
                      <a:extLst>
                        <a:ext uri="{FF2B5EF4-FFF2-40B4-BE49-F238E27FC236}">
                          <a16:creationId xmlns:a16="http://schemas.microsoft.com/office/drawing/2014/main" id="{351A5446-33E5-4E7C-992A-A803536784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859" y="2109845"/>
                      <a:ext cx="238125" cy="352425"/>
                    </a:xfrm>
                    <a:custGeom>
                      <a:avLst/>
                      <a:gdLst>
                        <a:gd name="connsiteX0" fmla="*/ 239839 w 238125"/>
                        <a:gd name="connsiteY0" fmla="*/ 159896 h 352425"/>
                        <a:gd name="connsiteX1" fmla="*/ 169488 w 238125"/>
                        <a:gd name="connsiteY1" fmla="*/ 301400 h 352425"/>
                        <a:gd name="connsiteX2" fmla="*/ 0 w 238125"/>
                        <a:gd name="connsiteY2" fmla="*/ 359759 h 352425"/>
                        <a:gd name="connsiteX3" fmla="*/ 0 w 238125"/>
                        <a:gd name="connsiteY3" fmla="*/ 0 h 352425"/>
                        <a:gd name="connsiteX4" fmla="*/ 151104 w 238125"/>
                        <a:gd name="connsiteY4" fmla="*/ 50368 h 352425"/>
                        <a:gd name="connsiteX5" fmla="*/ 239839 w 238125"/>
                        <a:gd name="connsiteY5" fmla="*/ 159896 h 352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8125" h="352425">
                          <a:moveTo>
                            <a:pt x="239839" y="159896"/>
                          </a:moveTo>
                          <a:cubicBezTo>
                            <a:pt x="238715" y="215217"/>
                            <a:pt x="212893" y="267110"/>
                            <a:pt x="169488" y="301400"/>
                          </a:cubicBezTo>
                          <a:cubicBezTo>
                            <a:pt x="121520" y="339938"/>
                            <a:pt x="61560" y="360559"/>
                            <a:pt x="0" y="359759"/>
                          </a:cubicBezTo>
                          <a:lnTo>
                            <a:pt x="0" y="0"/>
                          </a:lnTo>
                          <a:lnTo>
                            <a:pt x="151104" y="50368"/>
                          </a:lnTo>
                          <a:cubicBezTo>
                            <a:pt x="201301" y="63799"/>
                            <a:pt x="237115" y="108013"/>
                            <a:pt x="239839" y="159896"/>
                          </a:cubicBezTo>
                          <a:close/>
                        </a:path>
                      </a:pathLst>
                    </a:custGeom>
                    <a:solidFill>
                      <a:srgbClr val="FFDB6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7" name="Freeform: Shape 36">
                      <a:extLst>
                        <a:ext uri="{FF2B5EF4-FFF2-40B4-BE49-F238E27FC236}">
                          <a16:creationId xmlns:a16="http://schemas.microsoft.com/office/drawing/2014/main" id="{D3381426-1E73-455A-A7DA-D3117A3A2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96000" y="1750063"/>
                      <a:ext cx="238125" cy="352425"/>
                    </a:xfrm>
                    <a:custGeom>
                      <a:avLst/>
                      <a:gdLst>
                        <a:gd name="connsiteX0" fmla="*/ 239849 w 238125"/>
                        <a:gd name="connsiteY0" fmla="*/ 22 h 352425"/>
                        <a:gd name="connsiteX1" fmla="*/ 239849 w 238125"/>
                        <a:gd name="connsiteY1" fmla="*/ 359782 h 352425"/>
                        <a:gd name="connsiteX2" fmla="*/ 88744 w 238125"/>
                        <a:gd name="connsiteY2" fmla="*/ 309414 h 352425"/>
                        <a:gd name="connsiteX3" fmla="*/ 0 w 238125"/>
                        <a:gd name="connsiteY3" fmla="*/ 199886 h 352425"/>
                        <a:gd name="connsiteX4" fmla="*/ 70352 w 238125"/>
                        <a:gd name="connsiteY4" fmla="*/ 58382 h 352425"/>
                        <a:gd name="connsiteX5" fmla="*/ 239849 w 238125"/>
                        <a:gd name="connsiteY5" fmla="*/ 22 h 3524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238125" h="352425">
                          <a:moveTo>
                            <a:pt x="239849" y="22"/>
                          </a:moveTo>
                          <a:lnTo>
                            <a:pt x="239849" y="359782"/>
                          </a:lnTo>
                          <a:lnTo>
                            <a:pt x="88744" y="309414"/>
                          </a:lnTo>
                          <a:cubicBezTo>
                            <a:pt x="38538" y="295983"/>
                            <a:pt x="2724" y="251768"/>
                            <a:pt x="0" y="199886"/>
                          </a:cubicBezTo>
                          <a:cubicBezTo>
                            <a:pt x="1114" y="144564"/>
                            <a:pt x="26946" y="92672"/>
                            <a:pt x="70352" y="58382"/>
                          </a:cubicBezTo>
                          <a:cubicBezTo>
                            <a:pt x="118415" y="19844"/>
                            <a:pt x="178289" y="-778"/>
                            <a:pt x="239849" y="22"/>
                          </a:cubicBezTo>
                          <a:close/>
                        </a:path>
                      </a:pathLst>
                    </a:custGeom>
                    <a:solidFill>
                      <a:srgbClr val="FFDB6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grpSp>
                <p:nvGrpSpPr>
                  <p:cNvPr id="20" name="Graphic 6">
                    <a:extLst>
                      <a:ext uri="{FF2B5EF4-FFF2-40B4-BE49-F238E27FC236}">
                        <a16:creationId xmlns:a16="http://schemas.microsoft.com/office/drawing/2014/main" id="{C8F07A00-2764-4EDC-8370-66ED51576767}"/>
                      </a:ext>
                    </a:extLst>
                  </p:cNvPr>
                  <p:cNvGrpSpPr/>
                  <p:nvPr/>
                </p:nvGrpSpPr>
                <p:grpSpPr>
                  <a:xfrm>
                    <a:off x="5216595" y="990598"/>
                    <a:ext cx="2238375" cy="2238375"/>
                    <a:chOff x="5216595" y="990598"/>
                    <a:chExt cx="2238375" cy="2238375"/>
                  </a:xfrm>
                  <a:solidFill>
                    <a:srgbClr val="FFDB6F"/>
                  </a:solidFill>
                </p:grpSpPr>
                <p:sp>
                  <p:nvSpPr>
                    <p:cNvPr id="32" name="Freeform: Shape 31">
                      <a:extLst>
                        <a:ext uri="{FF2B5EF4-FFF2-40B4-BE49-F238E27FC236}">
                          <a16:creationId xmlns:a16="http://schemas.microsoft.com/office/drawing/2014/main" id="{DAF2BF77-9F55-4886-9E87-63A19A9AC3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32974" y="990598"/>
                      <a:ext cx="1200150" cy="304800"/>
                    </a:xfrm>
                    <a:custGeom>
                      <a:avLst/>
                      <a:gdLst>
                        <a:gd name="connsiteX0" fmla="*/ 1119264 w 1200150"/>
                        <a:gd name="connsiteY0" fmla="*/ 311060 h 304800"/>
                        <a:gd name="connsiteX1" fmla="*/ 86506 w 1200150"/>
                        <a:gd name="connsiteY1" fmla="*/ 311060 h 304800"/>
                        <a:gd name="connsiteX2" fmla="*/ 0 w 1200150"/>
                        <a:gd name="connsiteY2" fmla="*/ 176586 h 304800"/>
                        <a:gd name="connsiteX3" fmla="*/ 1205770 w 1200150"/>
                        <a:gd name="connsiteY3" fmla="*/ 176586 h 304800"/>
                        <a:gd name="connsiteX4" fmla="*/ 1119264 w 1200150"/>
                        <a:gd name="connsiteY4" fmla="*/ 311060 h 3048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1200150" h="304800">
                          <a:moveTo>
                            <a:pt x="1119264" y="311060"/>
                          </a:moveTo>
                          <a:cubicBezTo>
                            <a:pt x="803472" y="113188"/>
                            <a:pt x="402298" y="113188"/>
                            <a:pt x="86506" y="311060"/>
                          </a:cubicBezTo>
                          <a:lnTo>
                            <a:pt x="0" y="176586"/>
                          </a:lnTo>
                          <a:cubicBezTo>
                            <a:pt x="367437" y="-58862"/>
                            <a:pt x="838333" y="-58862"/>
                            <a:pt x="1205770" y="176586"/>
                          </a:cubicBezTo>
                          <a:lnTo>
                            <a:pt x="1119264" y="311060"/>
                          </a:lnTo>
                          <a:close/>
                        </a:path>
                      </a:pathLst>
                    </a:custGeom>
                    <a:solidFill>
                      <a:srgbClr val="FFDB6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3" name="Freeform: Shape 32">
                      <a:extLst>
                        <a:ext uri="{FF2B5EF4-FFF2-40B4-BE49-F238E27FC236}">
                          <a16:creationId xmlns:a16="http://schemas.microsoft.com/office/drawing/2014/main" id="{DABA2523-D221-40F8-8DF3-52533570FA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216595" y="2109845"/>
                      <a:ext cx="228600" cy="428625"/>
                    </a:xfrm>
                    <a:custGeom>
                      <a:avLst/>
                      <a:gdLst>
                        <a:gd name="connsiteX0" fmla="*/ 86021 w 228600"/>
                        <a:gd name="connsiteY0" fmla="*/ 430435 h 428625"/>
                        <a:gd name="connsiteX1" fmla="*/ 0 w 228600"/>
                        <a:gd name="connsiteY1" fmla="*/ 0 h 428625"/>
                        <a:gd name="connsiteX2" fmla="*/ 159896 w 228600"/>
                        <a:gd name="connsiteY2" fmla="*/ 0 h 428625"/>
                        <a:gd name="connsiteX3" fmla="*/ 233772 w 228600"/>
                        <a:gd name="connsiteY3" fmla="*/ 369037 h 428625"/>
                        <a:gd name="connsiteX4" fmla="*/ 86021 w 228600"/>
                        <a:gd name="connsiteY4" fmla="*/ 430435 h 428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8600" h="428625">
                          <a:moveTo>
                            <a:pt x="86021" y="430435"/>
                          </a:moveTo>
                          <a:cubicBezTo>
                            <a:pt x="29175" y="294046"/>
                            <a:pt x="-86" y="147742"/>
                            <a:pt x="0" y="0"/>
                          </a:cubicBezTo>
                          <a:lnTo>
                            <a:pt x="159896" y="0"/>
                          </a:lnTo>
                          <a:cubicBezTo>
                            <a:pt x="159820" y="126721"/>
                            <a:pt x="184919" y="252155"/>
                            <a:pt x="233772" y="369037"/>
                          </a:cubicBezTo>
                          <a:lnTo>
                            <a:pt x="86021" y="430435"/>
                          </a:lnTo>
                          <a:close/>
                        </a:path>
                      </a:pathLst>
                    </a:custGeom>
                    <a:solidFill>
                      <a:srgbClr val="FFDB6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4" name="Freeform: Shape 33">
                      <a:extLst>
                        <a:ext uri="{FF2B5EF4-FFF2-40B4-BE49-F238E27FC236}">
                          <a16:creationId xmlns:a16="http://schemas.microsoft.com/office/drawing/2014/main" id="{07BF4DE7-4A96-40F8-8C82-CB98DCA0E4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5849" y="2995336"/>
                      <a:ext cx="428625" cy="228600"/>
                    </a:xfrm>
                    <a:custGeom>
                      <a:avLst/>
                      <a:gdLst>
                        <a:gd name="connsiteX0" fmla="*/ 0 w 428625"/>
                        <a:gd name="connsiteY0" fmla="*/ 233772 h 228600"/>
                        <a:gd name="connsiteX1" fmla="*/ 0 w 428625"/>
                        <a:gd name="connsiteY1" fmla="*/ 73876 h 228600"/>
                        <a:gd name="connsiteX2" fmla="*/ 369037 w 428625"/>
                        <a:gd name="connsiteY2" fmla="*/ 0 h 228600"/>
                        <a:gd name="connsiteX3" fmla="*/ 430435 w 428625"/>
                        <a:gd name="connsiteY3" fmla="*/ 147742 h 228600"/>
                        <a:gd name="connsiteX4" fmla="*/ 0 w 428625"/>
                        <a:gd name="connsiteY4" fmla="*/ 233772 h 2286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428625" h="228600">
                          <a:moveTo>
                            <a:pt x="0" y="233772"/>
                          </a:moveTo>
                          <a:lnTo>
                            <a:pt x="0" y="73876"/>
                          </a:lnTo>
                          <a:cubicBezTo>
                            <a:pt x="126720" y="73952"/>
                            <a:pt x="252155" y="48854"/>
                            <a:pt x="369037" y="0"/>
                          </a:cubicBezTo>
                          <a:lnTo>
                            <a:pt x="430435" y="147742"/>
                          </a:lnTo>
                          <a:cubicBezTo>
                            <a:pt x="294046" y="204597"/>
                            <a:pt x="147742" y="233858"/>
                            <a:pt x="0" y="233772"/>
                          </a:cubicBezTo>
                          <a:close/>
                        </a:path>
                      </a:pathLst>
                    </a:custGeom>
                    <a:solidFill>
                      <a:srgbClr val="FFDB6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  <p:sp>
                  <p:nvSpPr>
                    <p:cNvPr id="35" name="Freeform: Shape 34">
                      <a:extLst>
                        <a:ext uri="{FF2B5EF4-FFF2-40B4-BE49-F238E27FC236}">
                          <a16:creationId xmlns:a16="http://schemas.microsoft.com/office/drawing/2014/main" id="{9C4AD467-9407-48B7-894F-5784A5ED4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221350" y="2109845"/>
                      <a:ext cx="228600" cy="428625"/>
                    </a:xfrm>
                    <a:custGeom>
                      <a:avLst/>
                      <a:gdLst>
                        <a:gd name="connsiteX0" fmla="*/ 147742 w 228600"/>
                        <a:gd name="connsiteY0" fmla="*/ 430435 h 428625"/>
                        <a:gd name="connsiteX1" fmla="*/ 0 w 228600"/>
                        <a:gd name="connsiteY1" fmla="*/ 369037 h 428625"/>
                        <a:gd name="connsiteX2" fmla="*/ 73876 w 228600"/>
                        <a:gd name="connsiteY2" fmla="*/ 0 h 428625"/>
                        <a:gd name="connsiteX3" fmla="*/ 233772 w 228600"/>
                        <a:gd name="connsiteY3" fmla="*/ 0 h 428625"/>
                        <a:gd name="connsiteX4" fmla="*/ 147742 w 228600"/>
                        <a:gd name="connsiteY4" fmla="*/ 430435 h 42862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</a:cxnLst>
                      <a:rect l="l" t="t" r="r" b="b"/>
                      <a:pathLst>
                        <a:path w="228600" h="428625">
                          <a:moveTo>
                            <a:pt x="147742" y="430435"/>
                          </a:moveTo>
                          <a:lnTo>
                            <a:pt x="0" y="369037"/>
                          </a:lnTo>
                          <a:cubicBezTo>
                            <a:pt x="48844" y="252155"/>
                            <a:pt x="73952" y="126711"/>
                            <a:pt x="73876" y="0"/>
                          </a:cubicBezTo>
                          <a:lnTo>
                            <a:pt x="233772" y="0"/>
                          </a:lnTo>
                          <a:cubicBezTo>
                            <a:pt x="233848" y="147742"/>
                            <a:pt x="204588" y="294046"/>
                            <a:pt x="147742" y="430435"/>
                          </a:cubicBezTo>
                          <a:close/>
                        </a:path>
                      </a:pathLst>
                    </a:custGeom>
                    <a:solidFill>
                      <a:srgbClr val="FFDB6F"/>
                    </a:solidFill>
                    <a:ln w="9525" cap="flat">
                      <a:noFill/>
                      <a:prstDash val="solid"/>
                      <a:miter/>
                    </a:ln>
                  </p:spPr>
                  <p:txBody>
                    <a:bodyPr rtlCol="0" anchor="ctr"/>
                    <a:lstStyle/>
                    <a:p>
                      <a:pPr defTabSz="685800">
                        <a:defRPr/>
                      </a:pPr>
                      <a:endParaRPr lang="en-US" sz="1350" dirty="0">
                        <a:solidFill>
                          <a:prstClr val="black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p:txBody>
                </p:sp>
              </p:grpSp>
              <p:sp>
                <p:nvSpPr>
                  <p:cNvPr id="23" name="Freeform: Shape 22">
                    <a:extLst>
                      <a:ext uri="{FF2B5EF4-FFF2-40B4-BE49-F238E27FC236}">
                        <a16:creationId xmlns:a16="http://schemas.microsoft.com/office/drawing/2014/main" id="{9B3FB297-472C-4B09-95A7-6DFE925E7C48}"/>
                      </a:ext>
                    </a:extLst>
                  </p:cNvPr>
                  <p:cNvSpPr/>
                  <p:nvPr/>
                </p:nvSpPr>
                <p:spPr>
                  <a:xfrm>
                    <a:off x="5216584" y="2109835"/>
                    <a:ext cx="228600" cy="428625"/>
                  </a:xfrm>
                  <a:custGeom>
                    <a:avLst/>
                    <a:gdLst>
                      <a:gd name="connsiteX0" fmla="*/ 1 w 228600"/>
                      <a:gd name="connsiteY0" fmla="*/ 10 h 428625"/>
                      <a:gd name="connsiteX1" fmla="*/ 86184 w 228600"/>
                      <a:gd name="connsiteY1" fmla="*/ 430844 h 428625"/>
                      <a:gd name="connsiteX2" fmla="*/ 233764 w 228600"/>
                      <a:gd name="connsiteY2" fmla="*/ 369122 h 428625"/>
                      <a:gd name="connsiteX3" fmla="*/ 159888 w 228600"/>
                      <a:gd name="connsiteY3" fmla="*/ 0 h 428625"/>
                      <a:gd name="connsiteX4" fmla="*/ 1 w 228600"/>
                      <a:gd name="connsiteY4" fmla="*/ 0 h 4286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600" h="428625">
                        <a:moveTo>
                          <a:pt x="1" y="10"/>
                        </a:moveTo>
                        <a:cubicBezTo>
                          <a:pt x="-237" y="147914"/>
                          <a:pt x="29100" y="294380"/>
                          <a:pt x="86184" y="430844"/>
                        </a:cubicBezTo>
                        <a:lnTo>
                          <a:pt x="233764" y="369122"/>
                        </a:lnTo>
                        <a:cubicBezTo>
                          <a:pt x="184834" y="252241"/>
                          <a:pt x="159736" y="126721"/>
                          <a:pt x="159888" y="0"/>
                        </a:cubicBezTo>
                        <a:lnTo>
                          <a:pt x="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35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C17F4F87-EF02-4067-BF5F-8F68004A6C9C}"/>
                      </a:ext>
                    </a:extLst>
                  </p:cNvPr>
                  <p:cNvSpPr/>
                  <p:nvPr/>
                </p:nvSpPr>
                <p:spPr>
                  <a:xfrm>
                    <a:off x="6335839" y="2995422"/>
                    <a:ext cx="428625" cy="228600"/>
                  </a:xfrm>
                  <a:custGeom>
                    <a:avLst/>
                    <a:gdLst>
                      <a:gd name="connsiteX0" fmla="*/ 10 w 428625"/>
                      <a:gd name="connsiteY0" fmla="*/ 233686 h 228600"/>
                      <a:gd name="connsiteX1" fmla="*/ 430606 w 428625"/>
                      <a:gd name="connsiteY1" fmla="*/ 147580 h 228600"/>
                      <a:gd name="connsiteX2" fmla="*/ 368722 w 428625"/>
                      <a:gd name="connsiteY2" fmla="*/ 0 h 228600"/>
                      <a:gd name="connsiteX3" fmla="*/ 0 w 428625"/>
                      <a:gd name="connsiteY3" fmla="*/ 73790 h 228600"/>
                      <a:gd name="connsiteX4" fmla="*/ 10 w 428625"/>
                      <a:gd name="connsiteY4" fmla="*/ 233686 h 228600"/>
                      <a:gd name="connsiteX5" fmla="*/ 10 w 428625"/>
                      <a:gd name="connsiteY5" fmla="*/ 233686 h 2286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428625" h="228600">
                        <a:moveTo>
                          <a:pt x="10" y="233686"/>
                        </a:moveTo>
                        <a:cubicBezTo>
                          <a:pt x="147828" y="234010"/>
                          <a:pt x="294218" y="204664"/>
                          <a:pt x="430606" y="147580"/>
                        </a:cubicBezTo>
                        <a:lnTo>
                          <a:pt x="368722" y="0"/>
                        </a:lnTo>
                        <a:cubicBezTo>
                          <a:pt x="252003" y="48930"/>
                          <a:pt x="126645" y="74028"/>
                          <a:pt x="0" y="73790"/>
                        </a:cubicBezTo>
                        <a:lnTo>
                          <a:pt x="10" y="233686"/>
                        </a:lnTo>
                        <a:lnTo>
                          <a:pt x="10" y="233686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685800">
                      <a:defRPr/>
                    </a:pPr>
                    <a:endParaRPr lang="en-US" sz="1350" dirty="0">
                      <a:solidFill>
                        <a:prstClr val="black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BE4C0C01-8A4C-4C25-BE38-1D9E367BBEBA}"/>
                    </a:ext>
                  </a:extLst>
                </p:cNvPr>
                <p:cNvSpPr txBox="1"/>
                <p:nvPr/>
              </p:nvSpPr>
              <p:spPr>
                <a:xfrm>
                  <a:off x="1277495" y="5483195"/>
                  <a:ext cx="6872884" cy="2616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685800">
                    <a:defRPr/>
                  </a:pPr>
                  <a:endParaRPr lang="en-US" sz="1100" dirty="0">
                    <a:solidFill>
                      <a:schemeClr val="tx2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07851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3677BAFB-3BD3-41BB-9107-FAE224AE2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6823A9B-C188-42D4-847C-3AD928DB1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57088" y="253140"/>
            <a:ext cx="4638416" cy="6184555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B557F3-1A0C-4749-A6DB-EAC082DF3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3636" y="253140"/>
            <a:ext cx="4638416" cy="618455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D55AA6-3751-494F-868A-DCEDC5CE8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52792" y="136525"/>
            <a:ext cx="4638416" cy="6184555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EE11B-C182-D849-A5FF-27769C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6050" y="965580"/>
            <a:ext cx="3903366" cy="31605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7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Exploratory Data Analysis</a:t>
            </a:r>
          </a:p>
        </p:txBody>
      </p:sp>
      <p:sp>
        <p:nvSpPr>
          <p:cNvPr id="30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2206" y="975977"/>
            <a:ext cx="310173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32" name="Graphic 212">
            <a:extLst>
              <a:ext uri="{FF2B5EF4-FFF2-40B4-BE49-F238E27FC236}">
                <a16:creationId xmlns:a16="http://schemas.microsoft.com/office/drawing/2014/main" id="{D82AB1B2-7970-42CF-8BF5-567C69E9F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92206" y="975977"/>
            <a:ext cx="310173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grpSp>
        <p:nvGrpSpPr>
          <p:cNvPr id="34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60710" y="1755501"/>
            <a:ext cx="1199121" cy="531293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C10FB9CA-E7FA-462C-B537-F1224ED1AC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9865" y="4236107"/>
            <a:ext cx="383241" cy="51098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8469AE7-A75B-4F37-850B-EF5974ABED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89865" y="4236107"/>
            <a:ext cx="383241" cy="510988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42" name="Graphic 4">
            <a:extLst>
              <a:ext uri="{FF2B5EF4-FFF2-40B4-BE49-F238E27FC236}">
                <a16:creationId xmlns:a16="http://schemas.microsoft.com/office/drawing/2014/main" id="{63301095-70B2-49AA-8DA9-A35629AD6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48238" y="4175798"/>
            <a:ext cx="1396129" cy="1861665"/>
            <a:chOff x="5734053" y="3067000"/>
            <a:chExt cx="724484" cy="724549"/>
          </a:xfrm>
          <a:solidFill>
            <a:schemeClr val="bg1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218E08C-0BEA-45C2-8C09-4141DDDA0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067000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32F6090-14E0-44C6-B9FC-C91047BCDC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DB9402B-335C-4892-9E7C-C400E95BE0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E7A4371D-4448-409A-93F3-0C92E3EBD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80149CB-4B8F-4FD1-AC5E-25670C9EA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2D49A1A-35B0-4620-9D1E-A782A0E97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FF46F08-B1E4-44C1-BD4A-4191D6EA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DB16610-3D81-4E5C-850D-5D1245C0DC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2624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05501B2-83AC-4299-BE5A-8CA16B408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2624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F1B90-3B3A-403E-A94F-8B82945D07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56A1CBA9-4AC1-4C42-9429-3FF31DF28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21318D9B-FD39-402A-ADFA-0E6CC789A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33FB08F-B346-47C0-A7CD-1DE53E6C0D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12624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893AD6F2-6408-4A8E-9749-CB7388EF3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2624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15D9D2F-1568-4BE3-A54A-69F52492B0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185393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9AB547A7-0D80-491F-98B4-C6B7CC4FC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E2693CD-DAF5-4B26-9A2F-17673BF3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96EEE12-952A-4693-B161-D7071D601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4228DCC-1611-4BDC-90AA-231F67EB1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A163C3C-D3DF-461F-B6A8-90C7C227D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185393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021D29-2980-41C3-AB83-DA93C105B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18539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C09C1FA-1A9D-49A7-9D73-8B777140A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244637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B8D8CD4-7B9B-48A5-BC59-0CB859354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24463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4D0A27-A8B0-4020-9399-24127726E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68E8EBA-9F8C-4650-B9BE-38A0A56BC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A460BB3-2605-4AA2-AE1D-B9FB61EBF2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E2E38EE-DBBE-4CC1-9498-E7193E1B28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2446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F191D5C-7D2A-4408-A8F2-389D2360F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24463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8F7193B-B379-4921-9F17-1841D50611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03786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B4C5E53C-6003-4F74-B1CA-C7EA1E4993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B97B2B1-1CF5-46A5-940D-AB8F57F59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783F4F1-D8CE-4453-B79B-AD976E272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6A7A4C9-F24F-4F00-A2FA-29E788A09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B694A32-59D6-46E3-8CE4-E4C485C2CB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983EBB4C-28FF-41C6-90D6-5F30FC086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707659D-8AE9-49B5-AB29-ECC099F49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363031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C987ECC-9573-46EA-9C4A-7C3CAE39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36302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DAF6708-18C2-4082-B024-6CEA32AE0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2CBB5AE-39E2-4D9B-A834-64D31B0032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4592DE98-77BF-4E8E-AEB4-1934207BAE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AF5D9A0-BA94-4D2B-8479-26C55355B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363031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CAA6A8E-7ACF-4EF7-AAD6-734A009D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3630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3DD3695-F212-4BAD-BBB3-EC1F62474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22181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B1B3ECB-7594-4C5C-B62B-E686C0A89E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5EE54C3C-D9E5-4782-B8F6-058EB2D63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AE78EEE-DC43-44E1-AB47-ACB80F94B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847D67EF-1141-4582-866E-FE02FB2360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9ECC931-60A1-4628-A34B-4B68DA3CC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4221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A587D2BE-3417-44AE-BEEF-57F88CECB4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FCEB2ED3-A08D-4286-B75D-893289F3F3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06700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7C7DB7BB-8173-4377-85B0-032B7BDAB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93EF69B4-3F48-4509-8BF8-926E23BC1D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1A86650-1EF5-46E3-885D-96985105A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47EBBDE2-BD90-481F-A671-34E2186FB0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87DAF1CB-838D-4C5C-8FB7-76BF677FE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067000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64573DA8-D2F3-4644-AC79-83843615C4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2624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1AB53B8-0D5C-44BD-A2A9-ABBF659E1F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B7FA60-B453-4877-8D47-CA1209DF9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A6D2414-BCCC-40E8-B990-47642EFE96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2624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B0F37C2B-B7E6-420D-AD39-3AE4A2FBE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2624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6417E45-D7FC-40B8-AD49-941B28D1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2624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2A8D1963-0C59-476C-AAFA-A7AF4FF50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18539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BE777A9-EC29-46FC-AD21-AC7FD89B1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63BA1CE-93FB-42C7-8381-765E50023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F30F275-ADC8-4FD1-8B4B-673B37517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B20529C-F2DD-4607-8DEE-19A932968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18539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8029A9A-DFF9-49CE-8CEE-95A6695F3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185391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822C2EC-B05D-4CE6-9D59-164769D0E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244634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3A0760F-F576-4A97-94AF-8BBE590844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CA76721C-646A-4910-AD1A-BE6B67767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65D4766-CAEC-4074-A9E2-6110A12389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F1A0AC6-319D-49D8-A4FB-17A70E8E8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24463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9502B48-2B92-45BF-B9AC-1102B38078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24463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6363AFA7-321F-431C-B2FD-ADCB4D24BD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0378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3EDDE1B-7379-4973-8CFD-F3C737104D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F20B58A-2DB8-46B2-9E93-9C8C817DC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5A3EF12-3DA1-4505-A44B-1B96348873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B08812B-9264-47E7-8EC8-1233869F6B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037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A29F226-A243-410B-BEE4-EBA9DD76F8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0378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9DF57348-F837-475C-A7AA-3C7210041E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363028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E41B89A-9A45-4947-ADB0-940040049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C1F1525-32BC-46E1-84E6-C2BB88730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73A8972-BA44-40C6-B045-83E78C4D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36302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196E956-03D1-4F79-826A-A2F5E3DEF1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36302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ADA7B07B-EAC8-4FA5-B14F-3ABF8BA7A2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363029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93C28672-FF9E-4FE0-AC47-2FDD26CD75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87" y="34221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347BAB3-EA9C-4ADD-AE5E-28F2E3C53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38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321920C4-EE31-4F03-A0D5-A280D3F4B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83" y="34221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EBB3D05-4C78-4F10-8D03-8909DBCFB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33" y="342217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FC65F531-84E4-463F-8791-EB6EDFA63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79" y="34221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63BB6A3-D482-43F2-9F5F-20E163CC44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9" y="34221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BDCCD34-EB5D-4194-8A28-1424E98AE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481330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058544E-163D-4FFF-9A69-0B3A3F2D6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11041486-0577-4F0E-8DD5-5E20E26729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1D11099-C84E-43AC-9F20-92460E1708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598FB87-8AFF-4C56-9E2C-776F4641E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701E761-16DE-4350-9718-DD81B37FB9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481330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52E747F-E415-4348-A11A-4CABCB64B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472F13-E6DE-4469-9563-F478261B6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4057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C72FE15-910B-4622-A14C-AFA2DFCC02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BAB8F759-DEFA-4D35-B76E-6D3034FB77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A1BBCEBD-DCE2-4354-B878-49ABEC367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CBB3A18-0021-403F-8E24-8805829B42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FDF7AAC-1EC6-4409-90AB-DBB984883D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2" y="3540575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B9999E8-7D25-4049-8328-685B556DC6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4057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E77FC8A9-DEAE-424D-B460-12E0F3268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5997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4F9C69A-0DCF-444A-B970-32B412048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8BD94DDA-54FF-48EE-9DAC-C0EA6F91D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E18A6989-0132-4CB7-BB68-EEBC4E0806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A1357332-D19F-4C2B-B474-21D5539B90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95C7590-8B80-428C-95A9-638B26542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5997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CA0E8A31-7520-4726-9D96-43BA87407E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5997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9407EEE0-5D8E-4CCC-A91B-0CB523227C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3" y="365896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799DFCC-868B-4257-B530-8E8D616CC5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99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7F5EEB5-FE82-45A8-97C4-88460ABAFB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49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D76E4C7-EB07-499D-9BC3-FF39C8B61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86EFDF8D-E5F7-4EB8-B8DA-3CC7E21D88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5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2CA6506B-EACA-4FB2-81AB-E028F44786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0" y="365896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93E4771-2787-4901-93D8-7E90F3F47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65896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0EA31773-15F1-4605-8787-6891ABB21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5" y="3718118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1302C213-2CD5-4168-9534-111E6E81A8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0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9B36C24-2336-41FD-BAC4-6CD69DFD5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0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A3AFAFE-D376-4A7B-928B-833531472D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9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7C685A00-A4F7-4250-BAAA-70978DADE4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46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52682F3-EDD5-4BDC-BB19-A4540873A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91" y="371811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2C5E1880-CFBA-4547-9C23-6D2C433048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42" y="371811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439AAF4F-2AAD-4A02-A7FA-FE28D52869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57" y="3777362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05614144-9309-41ED-8E05-839A6EEFF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301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4324D6F-A81D-45F2-BA36-C53F1AB0C6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53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6B00668D-07BC-47CF-9D1E-F94EC7C56F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701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CF78A89-29F2-4973-8463-DF3C57EFB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54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BCB645-FB02-40FC-99A4-06CA3F1B2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102" y="377736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6115A3A-2FBE-4633-A426-37D05BC07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50" y="377736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AEFD8D2F-B95A-4C0A-AE85-53171B29F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481330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DD4F397-1F35-4E06-8EC1-8F58C51912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031E5E0-C77D-49F7-ADF2-258D23052D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F044DE9-FE64-4C30-8191-7E1547880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B18BCEB-85ED-4077-ACB7-FEB2F64432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481330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0C0927E-2CCF-4F8E-8A54-22B8A93C97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48132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0C3350E-04F5-4FED-9991-4DD964E099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40578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F43D0338-A6C9-4866-8D0C-072664518E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405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0EA171B-27E2-4100-9D5F-123CF6E7F9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2FD540C-F3DF-40F5-B2BE-BBD113EF4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4058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57768D93-FAD4-4236-969B-B8EE8E88F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4058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0F5E0490-21C2-4EF6-950D-38814F32C2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40588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E981C9B-710F-4034-AE82-28B1B0724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59973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C62C2CC-DBAE-4877-8F55-02FE00AE81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8F57D8B-1988-441F-9DAE-A525DA5E9D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715F028-3A13-4D5F-86C4-74C0AD81D6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DC6C9B50-47B3-44E7-B897-43D010A189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59973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F3F602F0-702E-4D5F-A4FC-0E602C02B9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37" y="359973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F379870-B34C-4DFC-9F0A-BDAB8C89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6589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641092AC-FED1-4D1D-B57C-0AC883CA95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46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A8A0B5E-5BB1-46AF-AC31-7D3756F35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1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1C519384-2192-432B-B768-64B4BC2DA9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2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13C77A9D-44F0-4289-A611-D8AF813570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8" y="36589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0A54AEDC-E418-4E02-A713-6CE30C0CD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1" y="36589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4FECFE3-9F31-47B0-B17F-CF2A1CEE8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9" y="371813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68167DF4-8B16-419B-B7BA-2FD5FF6CC8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A543D24F-44C0-4DDF-A30E-8C8407548F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3DEAE3C-3931-41EE-B4A1-F9385602B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45" y="37181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B11945CD-32F6-4C09-82AF-551051231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92" y="3718128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9109F44F-512F-4792-AED2-ECA80DDE1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40" y="37181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29B9E19B-BC56-46F2-BFFF-1688CEA55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95" y="3777375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F573BDDE-4AED-43FB-B8D1-B5F370893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50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EFFDA684-6DFF-4629-830E-6F2ACAB8C3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96" y="3777375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2E23250-6349-4726-AF61-08A57B3A2E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55" y="3777354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8536AAE6-5497-4B0A-9C9F-4EAA1BB322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314" y="3777450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52B72898-B9DE-4574-BB20-0C317954D4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C12E2-C0DB-1E4F-9138-9BA30555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3991A7BE-2C9D-46E3-BFD0-C38B5A93D5B8}" type="slidenum">
              <a:rPr lang="en-US" sz="1200">
                <a:solidFill>
                  <a:schemeClr val="bg1"/>
                </a:solidFill>
                <a:latin typeface="+mn-lt"/>
              </a:rPr>
              <a:pPr algn="r" defTabSz="914400"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400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B41A0-AA52-4EBC-83B1-40C89EBA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59" y="540582"/>
            <a:ext cx="3875389" cy="382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+mj-lt"/>
              </a:rPr>
              <a:t>TSLA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A0D94D48-3890-294F-ADB5-E09CAA23B0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991" y="860729"/>
            <a:ext cx="2939475" cy="204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4735B9D2-4E72-E842-B754-2D6F62E97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3373" y="3597001"/>
            <a:ext cx="2940163" cy="20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1ED2-01A8-4E2C-AEA7-F1478F3E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 defTabSz="914400">
                <a:spcAft>
                  <a:spcPts val="600"/>
                </a:spcAft>
                <a:defRPr/>
              </a:pPr>
              <a:t>5</a:t>
            </a:fld>
            <a:endParaRPr lang="en-US" sz="1200" b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4F758B9-6BFF-FD44-920E-CF002185A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3729" y="693751"/>
            <a:ext cx="5303520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58DF5077-B4EE-EF43-9DEF-C02D4D840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19F7F76-2229-C843-A6AF-95318D16ACBE}"/>
              </a:ext>
            </a:extLst>
          </p:cNvPr>
          <p:cNvSpPr txBox="1">
            <a:spLocks/>
          </p:cNvSpPr>
          <p:nvPr/>
        </p:nvSpPr>
        <p:spPr>
          <a:xfrm>
            <a:off x="66033" y="3154267"/>
            <a:ext cx="3875389" cy="38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" dirty="0">
                <a:solidFill>
                  <a:schemeClr val="tx1"/>
                </a:solidFill>
                <a:latin typeface="+mj-lt"/>
              </a:rPr>
              <a:t>NIO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83DFCAD-21CD-5640-A663-F94D2A0E1C88}"/>
              </a:ext>
            </a:extLst>
          </p:cNvPr>
          <p:cNvSpPr txBox="1">
            <a:spLocks/>
          </p:cNvSpPr>
          <p:nvPr/>
        </p:nvSpPr>
        <p:spPr>
          <a:xfrm>
            <a:off x="4639961" y="612598"/>
            <a:ext cx="3875389" cy="38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" dirty="0">
                <a:solidFill>
                  <a:schemeClr val="tx1"/>
                </a:solidFill>
                <a:latin typeface="+mj-lt"/>
              </a:rPr>
              <a:t>LI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4753950F-7E99-3747-871D-095B2632E4B7}"/>
              </a:ext>
            </a:extLst>
          </p:cNvPr>
          <p:cNvSpPr txBox="1">
            <a:spLocks/>
          </p:cNvSpPr>
          <p:nvPr/>
        </p:nvSpPr>
        <p:spPr>
          <a:xfrm>
            <a:off x="4811262" y="3218721"/>
            <a:ext cx="3875389" cy="38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" dirty="0">
                <a:solidFill>
                  <a:schemeClr val="tx1"/>
                </a:solidFill>
                <a:latin typeface="+mj-lt"/>
              </a:rPr>
              <a:t>XPEV</a:t>
            </a:r>
          </a:p>
        </p:txBody>
      </p:sp>
      <p:pic>
        <p:nvPicPr>
          <p:cNvPr id="5128" name="Picture 8">
            <a:extLst>
              <a:ext uri="{FF2B5EF4-FFF2-40B4-BE49-F238E27FC236}">
                <a16:creationId xmlns:a16="http://schemas.microsoft.com/office/drawing/2014/main" id="{60526771-776F-BF44-A6B4-7968BDA58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62" y="982427"/>
            <a:ext cx="2764335" cy="192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37161F1-A8A1-9A49-A544-2462D8F40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083" y="3581400"/>
            <a:ext cx="2940163" cy="2042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9401A4CC-06D8-7D47-995A-9E1B948D17D2}"/>
              </a:ext>
            </a:extLst>
          </p:cNvPr>
          <p:cNvSpPr txBox="1"/>
          <p:nvPr/>
        </p:nvSpPr>
        <p:spPr>
          <a:xfrm>
            <a:off x="2415699" y="193614"/>
            <a:ext cx="3591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 correlations with price close</a:t>
            </a:r>
          </a:p>
        </p:txBody>
      </p:sp>
    </p:spTree>
    <p:extLst>
      <p:ext uri="{BB962C8B-B14F-4D97-AF65-F5344CB8AC3E}">
        <p14:creationId xmlns:p14="http://schemas.microsoft.com/office/powerpoint/2010/main" val="70592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5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4" name="Rectangle 153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1B41A0-AA52-4EBC-83B1-40C89EBA9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59" y="540582"/>
            <a:ext cx="3875389" cy="3824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+mj-lt"/>
              </a:rPr>
              <a:t>TSLA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541ED2-01A8-4E2C-AEA7-F1478F3EB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1200" b="0">
                <a:solidFill>
                  <a:schemeClr val="tx1">
                    <a:tint val="75000"/>
                  </a:schemeClr>
                </a:solidFill>
                <a:latin typeface="+mn-lt"/>
              </a:rPr>
              <a:pPr algn="r" defTabSz="914400">
                <a:spcAft>
                  <a:spcPts val="600"/>
                </a:spcAft>
                <a:defRPr/>
              </a:pPr>
              <a:t>6</a:t>
            </a:fld>
            <a:endParaRPr lang="en-US" sz="1200" b="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5" name="AutoShape 2">
            <a:extLst>
              <a:ext uri="{FF2B5EF4-FFF2-40B4-BE49-F238E27FC236}">
                <a16:creationId xmlns:a16="http://schemas.microsoft.com/office/drawing/2014/main" id="{D4F758B9-6BFF-FD44-920E-CF002185A74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003729" y="693751"/>
            <a:ext cx="5303520" cy="5303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4">
            <a:extLst>
              <a:ext uri="{FF2B5EF4-FFF2-40B4-BE49-F238E27FC236}">
                <a16:creationId xmlns:a16="http://schemas.microsoft.com/office/drawing/2014/main" id="{58DF5077-B4EE-EF43-9DEF-C02D4D8404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119F7F76-2229-C843-A6AF-95318D16ACBE}"/>
              </a:ext>
            </a:extLst>
          </p:cNvPr>
          <p:cNvSpPr txBox="1">
            <a:spLocks/>
          </p:cNvSpPr>
          <p:nvPr/>
        </p:nvSpPr>
        <p:spPr>
          <a:xfrm>
            <a:off x="66033" y="3154267"/>
            <a:ext cx="3875389" cy="38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" dirty="0">
                <a:solidFill>
                  <a:schemeClr val="tx1"/>
                </a:solidFill>
                <a:latin typeface="+mj-lt"/>
              </a:rPr>
              <a:t>NIO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83DFCAD-21CD-5640-A663-F94D2A0E1C88}"/>
              </a:ext>
            </a:extLst>
          </p:cNvPr>
          <p:cNvSpPr txBox="1">
            <a:spLocks/>
          </p:cNvSpPr>
          <p:nvPr/>
        </p:nvSpPr>
        <p:spPr>
          <a:xfrm>
            <a:off x="4639961" y="612598"/>
            <a:ext cx="3875389" cy="38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" dirty="0">
                <a:solidFill>
                  <a:schemeClr val="tx1"/>
                </a:solidFill>
                <a:latin typeface="+mj-lt"/>
              </a:rPr>
              <a:t>LI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4753950F-7E99-3747-871D-095B2632E4B7}"/>
              </a:ext>
            </a:extLst>
          </p:cNvPr>
          <p:cNvSpPr txBox="1">
            <a:spLocks/>
          </p:cNvSpPr>
          <p:nvPr/>
        </p:nvSpPr>
        <p:spPr>
          <a:xfrm>
            <a:off x="4811262" y="3218721"/>
            <a:ext cx="3875389" cy="3824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2"/>
                </a:solidFill>
                <a:latin typeface="Century Gothic" panose="020B0502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050" dirty="0">
                <a:solidFill>
                  <a:schemeClr val="tx1"/>
                </a:solidFill>
                <a:latin typeface="+mj-lt"/>
              </a:rPr>
              <a:t>XPEV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25C3C12B-7EA4-384B-B61D-77FA02C27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002" y="3675600"/>
            <a:ext cx="3424864" cy="1731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>
            <a:extLst>
              <a:ext uri="{FF2B5EF4-FFF2-40B4-BE49-F238E27FC236}">
                <a16:creationId xmlns:a16="http://schemas.microsoft.com/office/drawing/2014/main" id="{A76CA205-BFA2-8E4D-AEC1-09B63AD65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4130" y="1038369"/>
            <a:ext cx="3172570" cy="160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9CDEEB03-4098-8C44-9D26-32B32FA2B0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73" y="893146"/>
            <a:ext cx="3681454" cy="184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D40E71FB-D1B0-B24F-B21D-6905A916E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46" y="3689924"/>
            <a:ext cx="3681454" cy="173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1CD77C-6FFE-AD43-937E-C96E2E881552}"/>
              </a:ext>
            </a:extLst>
          </p:cNvPr>
          <p:cNvSpPr txBox="1"/>
          <p:nvPr/>
        </p:nvSpPr>
        <p:spPr>
          <a:xfrm>
            <a:off x="3846934" y="274635"/>
            <a:ext cx="2108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Stock Trading Trends</a:t>
            </a:r>
          </a:p>
        </p:txBody>
      </p:sp>
    </p:spTree>
    <p:extLst>
      <p:ext uri="{BB962C8B-B14F-4D97-AF65-F5344CB8AC3E}">
        <p14:creationId xmlns:p14="http://schemas.microsoft.com/office/powerpoint/2010/main" val="3333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4" grpId="0"/>
      <p:bldP spid="35" grpId="0"/>
      <p:bldP spid="3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achine gears">
            <a:extLst>
              <a:ext uri="{FF2B5EF4-FFF2-40B4-BE49-F238E27FC236}">
                <a16:creationId xmlns:a16="http://schemas.microsoft.com/office/drawing/2014/main" id="{BBDBA26D-A50E-4C5B-BFA0-A60AEEFD8B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r="10999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38A241E-0395-41E5-8607-BAA2799A4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4892040"/>
            <a:ext cx="9143998" cy="1965960"/>
          </a:xfrm>
          <a:prstGeom prst="rect">
            <a:avLst/>
          </a:prstGeom>
          <a:solidFill>
            <a:schemeClr val="bg1">
              <a:alpha val="72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4FCF67-3CDE-594C-B11B-46AA580A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948" y="5154168"/>
            <a:ext cx="5229903" cy="126187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rPr>
              <a:t>MACHINE LEARNING PROCESS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E352288-84AD-4CA8-BCD5-76C29D34E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6103620" y="5325066"/>
            <a:ext cx="0" cy="9144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BE808-3224-0C43-B96E-C7222D309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68985" y="6553690"/>
            <a:ext cx="846365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  <a:defRPr/>
            </a:pPr>
            <a:fld id="{695700A8-B4AB-4F3D-9F58-CACB2B799785}" type="slidenum">
              <a:rPr lang="en-US" sz="900" b="0">
                <a:solidFill>
                  <a:schemeClr val="tx1"/>
                </a:solidFill>
                <a:latin typeface="Calibri" panose="020F0502020204030204"/>
              </a:rPr>
              <a:pPr algn="r" defTabSz="914400">
                <a:spcAft>
                  <a:spcPts val="600"/>
                </a:spcAft>
                <a:defRPr/>
              </a:pPr>
              <a:t>7</a:t>
            </a:fld>
            <a:endParaRPr lang="en-US" sz="900" b="0">
              <a:solidFill>
                <a:schemeClr val="tx1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5604349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C37B0-86D3-4F17-9BB6-DCBB2E4E2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ysClr val="windowText" lastClr="000000"/>
                </a:solidFill>
              </a:rPr>
              <a:t>Process </a:t>
            </a:r>
            <a:r>
              <a:rPr lang="en-US" dirty="0" err="1">
                <a:solidFill>
                  <a:sysClr val="windowText" lastClr="000000"/>
                </a:solidFill>
              </a:rPr>
              <a:t>Overveiw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AE734-A689-4F36-98A7-075B3AAE5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700A8-B4AB-4F3D-9F58-CACB2B799785}" type="slidenum">
              <a:rPr lang="en-US" smtClean="0"/>
              <a:t>8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BD1FDE1-6726-41C5-97D6-444156D9BE16}"/>
              </a:ext>
            </a:extLst>
          </p:cNvPr>
          <p:cNvGrpSpPr/>
          <p:nvPr/>
        </p:nvGrpSpPr>
        <p:grpSpPr>
          <a:xfrm>
            <a:off x="789355" y="1503720"/>
            <a:ext cx="7565291" cy="4188854"/>
            <a:chOff x="1046526" y="1503720"/>
            <a:chExt cx="7565291" cy="418885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2F54A6-6225-47C2-8C5C-04BA450CEE0D}"/>
                </a:ext>
              </a:extLst>
            </p:cNvPr>
            <p:cNvSpPr/>
            <p:nvPr/>
          </p:nvSpPr>
          <p:spPr>
            <a:xfrm>
              <a:off x="1046526" y="1867898"/>
              <a:ext cx="3735946" cy="178710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0216197-4B12-4F64-8D0F-78D2162EA9DD}"/>
                </a:ext>
              </a:extLst>
            </p:cNvPr>
            <p:cNvSpPr/>
            <p:nvPr/>
          </p:nvSpPr>
          <p:spPr>
            <a:xfrm flipH="1">
              <a:off x="4875871" y="1867898"/>
              <a:ext cx="3735946" cy="178710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4CF01B-4E97-4F16-AF51-AC59C6435B02}"/>
                </a:ext>
              </a:extLst>
            </p:cNvPr>
            <p:cNvSpPr/>
            <p:nvPr/>
          </p:nvSpPr>
          <p:spPr>
            <a:xfrm flipH="1">
              <a:off x="4875871" y="3735870"/>
              <a:ext cx="3735946" cy="178710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3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DCDFC1B-C5B0-4396-BD54-188D74B0D4F5}"/>
                </a:ext>
              </a:extLst>
            </p:cNvPr>
            <p:cNvGrpSpPr/>
            <p:nvPr/>
          </p:nvGrpSpPr>
          <p:grpSpPr>
            <a:xfrm>
              <a:off x="1139925" y="2179669"/>
              <a:ext cx="3535777" cy="1152407"/>
              <a:chOff x="2082800" y="2089716"/>
              <a:chExt cx="3846254" cy="1253600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2F7ED72-6B79-4B27-8C80-6BE1E8AF65D5}"/>
                  </a:ext>
                </a:extLst>
              </p:cNvPr>
              <p:cNvGrpSpPr/>
              <p:nvPr/>
            </p:nvGrpSpPr>
            <p:grpSpPr>
              <a:xfrm>
                <a:off x="4675458" y="2089716"/>
                <a:ext cx="1253596" cy="1253600"/>
                <a:chOff x="3494358" y="2157674"/>
                <a:chExt cx="1253596" cy="1253600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74198BB1-24EB-4E80-8BFC-57400FB1E7A9}"/>
                    </a:ext>
                  </a:extLst>
                </p:cNvPr>
                <p:cNvGrpSpPr/>
                <p:nvPr/>
              </p:nvGrpSpPr>
              <p:grpSpPr>
                <a:xfrm rot="16200000">
                  <a:off x="3494356" y="2157676"/>
                  <a:ext cx="1253600" cy="1253596"/>
                  <a:chOff x="725737" y="1088571"/>
                  <a:chExt cx="1072718" cy="1072718"/>
                </a:xfrm>
              </p:grpSpPr>
              <p:sp>
                <p:nvSpPr>
                  <p:cNvPr id="6" name="Diamond 5">
                    <a:extLst>
                      <a:ext uri="{FF2B5EF4-FFF2-40B4-BE49-F238E27FC236}">
                        <a16:creationId xmlns:a16="http://schemas.microsoft.com/office/drawing/2014/main" id="{1EDA80FA-E61E-445F-8E81-6666023638E6}"/>
                      </a:ext>
                    </a:extLst>
                  </p:cNvPr>
                  <p:cNvSpPr/>
                  <p:nvPr/>
                </p:nvSpPr>
                <p:spPr>
                  <a:xfrm>
                    <a:off x="725737" y="1088571"/>
                    <a:ext cx="1072718" cy="1072718"/>
                  </a:xfrm>
                  <a:prstGeom prst="diamond">
                    <a:avLst/>
                  </a:prstGeom>
                  <a:solidFill>
                    <a:schemeClr val="bg2">
                      <a:alpha val="0"/>
                    </a:schemeClr>
                  </a:solidFill>
                  <a:ln w="9525">
                    <a:solidFill>
                      <a:schemeClr val="bg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7" name="Diamond 6">
                    <a:extLst>
                      <a:ext uri="{FF2B5EF4-FFF2-40B4-BE49-F238E27FC236}">
                        <a16:creationId xmlns:a16="http://schemas.microsoft.com/office/drawing/2014/main" id="{989CB71D-FB50-423C-8A04-F3CA181F1D48}"/>
                      </a:ext>
                    </a:extLst>
                  </p:cNvPr>
                  <p:cNvSpPr/>
                  <p:nvPr/>
                </p:nvSpPr>
                <p:spPr>
                  <a:xfrm>
                    <a:off x="787309" y="1150144"/>
                    <a:ext cx="949576" cy="949574"/>
                  </a:xfrm>
                  <a:prstGeom prst="diamond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0" name="Group 4">
                  <a:extLst>
                    <a:ext uri="{FF2B5EF4-FFF2-40B4-BE49-F238E27FC236}">
                      <a16:creationId xmlns:a16="http://schemas.microsoft.com/office/drawing/2014/main" id="{D943D1D6-D618-4F81-B8C6-BF34652A141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3865374" y="2525847"/>
                  <a:ext cx="511564" cy="517252"/>
                  <a:chOff x="421" y="1930"/>
                  <a:chExt cx="539" cy="545"/>
                </a:xfrm>
                <a:solidFill>
                  <a:schemeClr val="accent1"/>
                </a:solidFill>
              </p:grpSpPr>
              <p:sp>
                <p:nvSpPr>
                  <p:cNvPr id="11" name="Freeform 6">
                    <a:extLst>
                      <a:ext uri="{FF2B5EF4-FFF2-40B4-BE49-F238E27FC236}">
                        <a16:creationId xmlns:a16="http://schemas.microsoft.com/office/drawing/2014/main" id="{640973FE-6904-4551-8905-8E59845AF69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846" y="2274"/>
                    <a:ext cx="101" cy="149"/>
                  </a:xfrm>
                  <a:custGeom>
                    <a:avLst/>
                    <a:gdLst>
                      <a:gd name="T0" fmla="*/ 533 w 608"/>
                      <a:gd name="T1" fmla="*/ 0 h 889"/>
                      <a:gd name="T2" fmla="*/ 554 w 608"/>
                      <a:gd name="T3" fmla="*/ 2 h 889"/>
                      <a:gd name="T4" fmla="*/ 558 w 608"/>
                      <a:gd name="T5" fmla="*/ 3 h 889"/>
                      <a:gd name="T6" fmla="*/ 574 w 608"/>
                      <a:gd name="T7" fmla="*/ 9 h 889"/>
                      <a:gd name="T8" fmla="*/ 588 w 608"/>
                      <a:gd name="T9" fmla="*/ 19 h 889"/>
                      <a:gd name="T10" fmla="*/ 599 w 608"/>
                      <a:gd name="T11" fmla="*/ 34 h 889"/>
                      <a:gd name="T12" fmla="*/ 606 w 608"/>
                      <a:gd name="T13" fmla="*/ 49 h 889"/>
                      <a:gd name="T14" fmla="*/ 608 w 608"/>
                      <a:gd name="T15" fmla="*/ 66 h 889"/>
                      <a:gd name="T16" fmla="*/ 605 w 608"/>
                      <a:gd name="T17" fmla="*/ 84 h 889"/>
                      <a:gd name="T18" fmla="*/ 573 w 608"/>
                      <a:gd name="T19" fmla="*/ 171 h 889"/>
                      <a:gd name="T20" fmla="*/ 538 w 608"/>
                      <a:gd name="T21" fmla="*/ 256 h 889"/>
                      <a:gd name="T22" fmla="*/ 497 w 608"/>
                      <a:gd name="T23" fmla="*/ 339 h 889"/>
                      <a:gd name="T24" fmla="*/ 452 w 608"/>
                      <a:gd name="T25" fmla="*/ 418 h 889"/>
                      <a:gd name="T26" fmla="*/ 404 w 608"/>
                      <a:gd name="T27" fmla="*/ 495 h 889"/>
                      <a:gd name="T28" fmla="*/ 350 w 608"/>
                      <a:gd name="T29" fmla="*/ 568 h 889"/>
                      <a:gd name="T30" fmla="*/ 293 w 608"/>
                      <a:gd name="T31" fmla="*/ 639 h 889"/>
                      <a:gd name="T32" fmla="*/ 233 w 608"/>
                      <a:gd name="T33" fmla="*/ 706 h 889"/>
                      <a:gd name="T34" fmla="*/ 169 w 608"/>
                      <a:gd name="T35" fmla="*/ 770 h 889"/>
                      <a:gd name="T36" fmla="*/ 102 w 608"/>
                      <a:gd name="T37" fmla="*/ 830 h 889"/>
                      <a:gd name="T38" fmla="*/ 31 w 608"/>
                      <a:gd name="T39" fmla="*/ 886 h 889"/>
                      <a:gd name="T40" fmla="*/ 23 w 608"/>
                      <a:gd name="T41" fmla="*/ 889 h 889"/>
                      <a:gd name="T42" fmla="*/ 14 w 608"/>
                      <a:gd name="T43" fmla="*/ 889 h 889"/>
                      <a:gd name="T44" fmla="*/ 7 w 608"/>
                      <a:gd name="T45" fmla="*/ 885 h 889"/>
                      <a:gd name="T46" fmla="*/ 2 w 608"/>
                      <a:gd name="T47" fmla="*/ 878 h 889"/>
                      <a:gd name="T48" fmla="*/ 0 w 608"/>
                      <a:gd name="T49" fmla="*/ 870 h 889"/>
                      <a:gd name="T50" fmla="*/ 3 w 608"/>
                      <a:gd name="T51" fmla="*/ 860 h 889"/>
                      <a:gd name="T52" fmla="*/ 465 w 608"/>
                      <a:gd name="T53" fmla="*/ 42 h 889"/>
                      <a:gd name="T54" fmla="*/ 478 w 608"/>
                      <a:gd name="T55" fmla="*/ 25 h 889"/>
                      <a:gd name="T56" fmla="*/ 494 w 608"/>
                      <a:gd name="T57" fmla="*/ 12 h 889"/>
                      <a:gd name="T58" fmla="*/ 512 w 608"/>
                      <a:gd name="T59" fmla="*/ 4 h 889"/>
                      <a:gd name="T60" fmla="*/ 533 w 608"/>
                      <a:gd name="T61" fmla="*/ 0 h 8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</a:cxnLst>
                    <a:rect l="0" t="0" r="r" b="b"/>
                    <a:pathLst>
                      <a:path w="608" h="889">
                        <a:moveTo>
                          <a:pt x="533" y="0"/>
                        </a:moveTo>
                        <a:lnTo>
                          <a:pt x="554" y="2"/>
                        </a:lnTo>
                        <a:lnTo>
                          <a:pt x="558" y="3"/>
                        </a:lnTo>
                        <a:lnTo>
                          <a:pt x="574" y="9"/>
                        </a:lnTo>
                        <a:lnTo>
                          <a:pt x="588" y="19"/>
                        </a:lnTo>
                        <a:lnTo>
                          <a:pt x="599" y="34"/>
                        </a:lnTo>
                        <a:lnTo>
                          <a:pt x="606" y="49"/>
                        </a:lnTo>
                        <a:lnTo>
                          <a:pt x="608" y="66"/>
                        </a:lnTo>
                        <a:lnTo>
                          <a:pt x="605" y="84"/>
                        </a:lnTo>
                        <a:lnTo>
                          <a:pt x="573" y="171"/>
                        </a:lnTo>
                        <a:lnTo>
                          <a:pt x="538" y="256"/>
                        </a:lnTo>
                        <a:lnTo>
                          <a:pt x="497" y="339"/>
                        </a:lnTo>
                        <a:lnTo>
                          <a:pt x="452" y="418"/>
                        </a:lnTo>
                        <a:lnTo>
                          <a:pt x="404" y="495"/>
                        </a:lnTo>
                        <a:lnTo>
                          <a:pt x="350" y="568"/>
                        </a:lnTo>
                        <a:lnTo>
                          <a:pt x="293" y="639"/>
                        </a:lnTo>
                        <a:lnTo>
                          <a:pt x="233" y="706"/>
                        </a:lnTo>
                        <a:lnTo>
                          <a:pt x="169" y="770"/>
                        </a:lnTo>
                        <a:lnTo>
                          <a:pt x="102" y="830"/>
                        </a:lnTo>
                        <a:lnTo>
                          <a:pt x="31" y="886"/>
                        </a:lnTo>
                        <a:lnTo>
                          <a:pt x="23" y="889"/>
                        </a:lnTo>
                        <a:lnTo>
                          <a:pt x="14" y="889"/>
                        </a:lnTo>
                        <a:lnTo>
                          <a:pt x="7" y="885"/>
                        </a:lnTo>
                        <a:lnTo>
                          <a:pt x="2" y="878"/>
                        </a:lnTo>
                        <a:lnTo>
                          <a:pt x="0" y="870"/>
                        </a:lnTo>
                        <a:lnTo>
                          <a:pt x="3" y="860"/>
                        </a:lnTo>
                        <a:lnTo>
                          <a:pt x="465" y="42"/>
                        </a:lnTo>
                        <a:lnTo>
                          <a:pt x="478" y="25"/>
                        </a:lnTo>
                        <a:lnTo>
                          <a:pt x="494" y="12"/>
                        </a:lnTo>
                        <a:lnTo>
                          <a:pt x="512" y="4"/>
                        </a:lnTo>
                        <a:lnTo>
                          <a:pt x="533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" name="Freeform 7">
                    <a:extLst>
                      <a:ext uri="{FF2B5EF4-FFF2-40B4-BE49-F238E27FC236}">
                        <a16:creationId xmlns:a16="http://schemas.microsoft.com/office/drawing/2014/main" id="{53E52158-0990-4D2C-866A-4F3AD2AF69F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55" y="2242"/>
                    <a:ext cx="147" cy="233"/>
                  </a:xfrm>
                  <a:custGeom>
                    <a:avLst/>
                    <a:gdLst>
                      <a:gd name="T0" fmla="*/ 768 w 879"/>
                      <a:gd name="T1" fmla="*/ 0 h 1397"/>
                      <a:gd name="T2" fmla="*/ 791 w 879"/>
                      <a:gd name="T3" fmla="*/ 3 h 1397"/>
                      <a:gd name="T4" fmla="*/ 812 w 879"/>
                      <a:gd name="T5" fmla="*/ 9 h 1397"/>
                      <a:gd name="T6" fmla="*/ 830 w 879"/>
                      <a:gd name="T7" fmla="*/ 18 h 1397"/>
                      <a:gd name="T8" fmla="*/ 845 w 879"/>
                      <a:gd name="T9" fmla="*/ 31 h 1397"/>
                      <a:gd name="T10" fmla="*/ 859 w 879"/>
                      <a:gd name="T11" fmla="*/ 48 h 1397"/>
                      <a:gd name="T12" fmla="*/ 869 w 879"/>
                      <a:gd name="T13" fmla="*/ 66 h 1397"/>
                      <a:gd name="T14" fmla="*/ 876 w 879"/>
                      <a:gd name="T15" fmla="*/ 86 h 1397"/>
                      <a:gd name="T16" fmla="*/ 879 w 879"/>
                      <a:gd name="T17" fmla="*/ 106 h 1397"/>
                      <a:gd name="T18" fmla="*/ 878 w 879"/>
                      <a:gd name="T19" fmla="*/ 127 h 1397"/>
                      <a:gd name="T20" fmla="*/ 873 w 879"/>
                      <a:gd name="T21" fmla="*/ 147 h 1397"/>
                      <a:gd name="T22" fmla="*/ 864 w 879"/>
                      <a:gd name="T23" fmla="*/ 167 h 1397"/>
                      <a:gd name="T24" fmla="*/ 205 w 879"/>
                      <a:gd name="T25" fmla="*/ 1336 h 1397"/>
                      <a:gd name="T26" fmla="*/ 192 w 879"/>
                      <a:gd name="T27" fmla="*/ 1354 h 1397"/>
                      <a:gd name="T28" fmla="*/ 176 w 879"/>
                      <a:gd name="T29" fmla="*/ 1370 h 1397"/>
                      <a:gd name="T30" fmla="*/ 158 w 879"/>
                      <a:gd name="T31" fmla="*/ 1382 h 1397"/>
                      <a:gd name="T32" fmla="*/ 137 w 879"/>
                      <a:gd name="T33" fmla="*/ 1391 h 1397"/>
                      <a:gd name="T34" fmla="*/ 116 w 879"/>
                      <a:gd name="T35" fmla="*/ 1396 h 1397"/>
                      <a:gd name="T36" fmla="*/ 93 w 879"/>
                      <a:gd name="T37" fmla="*/ 1397 h 1397"/>
                      <a:gd name="T38" fmla="*/ 92 w 879"/>
                      <a:gd name="T39" fmla="*/ 1397 h 1397"/>
                      <a:gd name="T40" fmla="*/ 72 w 879"/>
                      <a:gd name="T41" fmla="*/ 1392 h 1397"/>
                      <a:gd name="T42" fmla="*/ 54 w 879"/>
                      <a:gd name="T43" fmla="*/ 1385 h 1397"/>
                      <a:gd name="T44" fmla="*/ 37 w 879"/>
                      <a:gd name="T45" fmla="*/ 1375 h 1397"/>
                      <a:gd name="T46" fmla="*/ 23 w 879"/>
                      <a:gd name="T47" fmla="*/ 1361 h 1397"/>
                      <a:gd name="T48" fmla="*/ 12 w 879"/>
                      <a:gd name="T49" fmla="*/ 1343 h 1397"/>
                      <a:gd name="T50" fmla="*/ 4 w 879"/>
                      <a:gd name="T51" fmla="*/ 1325 h 1397"/>
                      <a:gd name="T52" fmla="*/ 0 w 879"/>
                      <a:gd name="T53" fmla="*/ 1305 h 1397"/>
                      <a:gd name="T54" fmla="*/ 0 w 879"/>
                      <a:gd name="T55" fmla="*/ 1286 h 1397"/>
                      <a:gd name="T56" fmla="*/ 4 w 879"/>
                      <a:gd name="T57" fmla="*/ 1265 h 1397"/>
                      <a:gd name="T58" fmla="*/ 13 w 879"/>
                      <a:gd name="T59" fmla="*/ 1247 h 1397"/>
                      <a:gd name="T60" fmla="*/ 673 w 879"/>
                      <a:gd name="T61" fmla="*/ 57 h 1397"/>
                      <a:gd name="T62" fmla="*/ 687 w 879"/>
                      <a:gd name="T63" fmla="*/ 38 h 1397"/>
                      <a:gd name="T64" fmla="*/ 703 w 879"/>
                      <a:gd name="T65" fmla="*/ 21 h 1397"/>
                      <a:gd name="T66" fmla="*/ 723 w 879"/>
                      <a:gd name="T67" fmla="*/ 10 h 1397"/>
                      <a:gd name="T68" fmla="*/ 745 w 879"/>
                      <a:gd name="T69" fmla="*/ 3 h 1397"/>
                      <a:gd name="T70" fmla="*/ 768 w 879"/>
                      <a:gd name="T71" fmla="*/ 0 h 139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879" h="1397">
                        <a:moveTo>
                          <a:pt x="768" y="0"/>
                        </a:moveTo>
                        <a:lnTo>
                          <a:pt x="791" y="3"/>
                        </a:lnTo>
                        <a:lnTo>
                          <a:pt x="812" y="9"/>
                        </a:lnTo>
                        <a:lnTo>
                          <a:pt x="830" y="18"/>
                        </a:lnTo>
                        <a:lnTo>
                          <a:pt x="845" y="31"/>
                        </a:lnTo>
                        <a:lnTo>
                          <a:pt x="859" y="48"/>
                        </a:lnTo>
                        <a:lnTo>
                          <a:pt x="869" y="66"/>
                        </a:lnTo>
                        <a:lnTo>
                          <a:pt x="876" y="86"/>
                        </a:lnTo>
                        <a:lnTo>
                          <a:pt x="879" y="106"/>
                        </a:lnTo>
                        <a:lnTo>
                          <a:pt x="878" y="127"/>
                        </a:lnTo>
                        <a:lnTo>
                          <a:pt x="873" y="147"/>
                        </a:lnTo>
                        <a:lnTo>
                          <a:pt x="864" y="167"/>
                        </a:lnTo>
                        <a:lnTo>
                          <a:pt x="205" y="1336"/>
                        </a:lnTo>
                        <a:lnTo>
                          <a:pt x="192" y="1354"/>
                        </a:lnTo>
                        <a:lnTo>
                          <a:pt x="176" y="1370"/>
                        </a:lnTo>
                        <a:lnTo>
                          <a:pt x="158" y="1382"/>
                        </a:lnTo>
                        <a:lnTo>
                          <a:pt x="137" y="1391"/>
                        </a:lnTo>
                        <a:lnTo>
                          <a:pt x="116" y="1396"/>
                        </a:lnTo>
                        <a:lnTo>
                          <a:pt x="93" y="1397"/>
                        </a:lnTo>
                        <a:lnTo>
                          <a:pt x="92" y="1397"/>
                        </a:lnTo>
                        <a:lnTo>
                          <a:pt x="72" y="1392"/>
                        </a:lnTo>
                        <a:lnTo>
                          <a:pt x="54" y="1385"/>
                        </a:lnTo>
                        <a:lnTo>
                          <a:pt x="37" y="1375"/>
                        </a:lnTo>
                        <a:lnTo>
                          <a:pt x="23" y="1361"/>
                        </a:lnTo>
                        <a:lnTo>
                          <a:pt x="12" y="1343"/>
                        </a:lnTo>
                        <a:lnTo>
                          <a:pt x="4" y="1325"/>
                        </a:lnTo>
                        <a:lnTo>
                          <a:pt x="0" y="1305"/>
                        </a:lnTo>
                        <a:lnTo>
                          <a:pt x="0" y="1286"/>
                        </a:lnTo>
                        <a:lnTo>
                          <a:pt x="4" y="1265"/>
                        </a:lnTo>
                        <a:lnTo>
                          <a:pt x="13" y="1247"/>
                        </a:lnTo>
                        <a:lnTo>
                          <a:pt x="673" y="57"/>
                        </a:lnTo>
                        <a:lnTo>
                          <a:pt x="687" y="38"/>
                        </a:lnTo>
                        <a:lnTo>
                          <a:pt x="703" y="21"/>
                        </a:lnTo>
                        <a:lnTo>
                          <a:pt x="723" y="10"/>
                        </a:lnTo>
                        <a:lnTo>
                          <a:pt x="745" y="3"/>
                        </a:lnTo>
                        <a:lnTo>
                          <a:pt x="76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" name="Freeform 8">
                    <a:extLst>
                      <a:ext uri="{FF2B5EF4-FFF2-40B4-BE49-F238E27FC236}">
                        <a16:creationId xmlns:a16="http://schemas.microsoft.com/office/drawing/2014/main" id="{3ACE7F2A-BB28-428F-B285-E56A43A105B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5" y="1930"/>
                    <a:ext cx="255" cy="310"/>
                  </a:xfrm>
                  <a:custGeom>
                    <a:avLst/>
                    <a:gdLst>
                      <a:gd name="T0" fmla="*/ 0 w 1529"/>
                      <a:gd name="T1" fmla="*/ 0 h 1860"/>
                      <a:gd name="T2" fmla="*/ 0 w 1529"/>
                      <a:gd name="T3" fmla="*/ 0 h 1860"/>
                      <a:gd name="T4" fmla="*/ 101 w 1529"/>
                      <a:gd name="T5" fmla="*/ 8 h 1860"/>
                      <a:gd name="T6" fmla="*/ 200 w 1529"/>
                      <a:gd name="T7" fmla="*/ 23 h 1860"/>
                      <a:gd name="T8" fmla="*/ 298 w 1529"/>
                      <a:gd name="T9" fmla="*/ 44 h 1860"/>
                      <a:gd name="T10" fmla="*/ 393 w 1529"/>
                      <a:gd name="T11" fmla="*/ 71 h 1860"/>
                      <a:gd name="T12" fmla="*/ 486 w 1529"/>
                      <a:gd name="T13" fmla="*/ 104 h 1860"/>
                      <a:gd name="T14" fmla="*/ 577 w 1529"/>
                      <a:gd name="T15" fmla="*/ 142 h 1860"/>
                      <a:gd name="T16" fmla="*/ 664 w 1529"/>
                      <a:gd name="T17" fmla="*/ 185 h 1860"/>
                      <a:gd name="T18" fmla="*/ 748 w 1529"/>
                      <a:gd name="T19" fmla="*/ 233 h 1860"/>
                      <a:gd name="T20" fmla="*/ 829 w 1529"/>
                      <a:gd name="T21" fmla="*/ 285 h 1860"/>
                      <a:gd name="T22" fmla="*/ 906 w 1529"/>
                      <a:gd name="T23" fmla="*/ 344 h 1860"/>
                      <a:gd name="T24" fmla="*/ 980 w 1529"/>
                      <a:gd name="T25" fmla="*/ 406 h 1860"/>
                      <a:gd name="T26" fmla="*/ 1050 w 1529"/>
                      <a:gd name="T27" fmla="*/ 472 h 1860"/>
                      <a:gd name="T28" fmla="*/ 1116 w 1529"/>
                      <a:gd name="T29" fmla="*/ 542 h 1860"/>
                      <a:gd name="T30" fmla="*/ 1179 w 1529"/>
                      <a:gd name="T31" fmla="*/ 617 h 1860"/>
                      <a:gd name="T32" fmla="*/ 1236 w 1529"/>
                      <a:gd name="T33" fmla="*/ 695 h 1860"/>
                      <a:gd name="T34" fmla="*/ 1289 w 1529"/>
                      <a:gd name="T35" fmla="*/ 776 h 1860"/>
                      <a:gd name="T36" fmla="*/ 1337 w 1529"/>
                      <a:gd name="T37" fmla="*/ 862 h 1860"/>
                      <a:gd name="T38" fmla="*/ 1381 w 1529"/>
                      <a:gd name="T39" fmla="*/ 949 h 1860"/>
                      <a:gd name="T40" fmla="*/ 1419 w 1529"/>
                      <a:gd name="T41" fmla="*/ 1040 h 1860"/>
                      <a:gd name="T42" fmla="*/ 1452 w 1529"/>
                      <a:gd name="T43" fmla="*/ 1134 h 1860"/>
                      <a:gd name="T44" fmla="*/ 1479 w 1529"/>
                      <a:gd name="T45" fmla="*/ 1229 h 1860"/>
                      <a:gd name="T46" fmla="*/ 1500 w 1529"/>
                      <a:gd name="T47" fmla="*/ 1328 h 1860"/>
                      <a:gd name="T48" fmla="*/ 1516 w 1529"/>
                      <a:gd name="T49" fmla="*/ 1429 h 1860"/>
                      <a:gd name="T50" fmla="*/ 1526 w 1529"/>
                      <a:gd name="T51" fmla="*/ 1531 h 1860"/>
                      <a:gd name="T52" fmla="*/ 1529 w 1529"/>
                      <a:gd name="T53" fmla="*/ 1635 h 1860"/>
                      <a:gd name="T54" fmla="*/ 1527 w 1529"/>
                      <a:gd name="T55" fmla="*/ 1711 h 1860"/>
                      <a:gd name="T56" fmla="*/ 1522 w 1529"/>
                      <a:gd name="T57" fmla="*/ 1786 h 1860"/>
                      <a:gd name="T58" fmla="*/ 1513 w 1529"/>
                      <a:gd name="T59" fmla="*/ 1860 h 1860"/>
                      <a:gd name="T60" fmla="*/ 158 w 1529"/>
                      <a:gd name="T61" fmla="*/ 1572 h 1860"/>
                      <a:gd name="T62" fmla="*/ 129 w 1529"/>
                      <a:gd name="T63" fmla="*/ 1563 h 1860"/>
                      <a:gd name="T64" fmla="*/ 103 w 1529"/>
                      <a:gd name="T65" fmla="*/ 1550 h 1860"/>
                      <a:gd name="T66" fmla="*/ 80 w 1529"/>
                      <a:gd name="T67" fmla="*/ 1532 h 1860"/>
                      <a:gd name="T68" fmla="*/ 60 w 1529"/>
                      <a:gd name="T69" fmla="*/ 1511 h 1860"/>
                      <a:gd name="T70" fmla="*/ 43 w 1529"/>
                      <a:gd name="T71" fmla="*/ 1487 h 1860"/>
                      <a:gd name="T72" fmla="*/ 31 w 1529"/>
                      <a:gd name="T73" fmla="*/ 1461 h 1860"/>
                      <a:gd name="T74" fmla="*/ 24 w 1529"/>
                      <a:gd name="T75" fmla="*/ 1433 h 1860"/>
                      <a:gd name="T76" fmla="*/ 21 w 1529"/>
                      <a:gd name="T77" fmla="*/ 1402 h 1860"/>
                      <a:gd name="T78" fmla="*/ 0 w 1529"/>
                      <a:gd name="T79" fmla="*/ 0 h 1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</a:cxnLst>
                    <a:rect l="0" t="0" r="r" b="b"/>
                    <a:pathLst>
                      <a:path w="1529" h="1860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101" y="8"/>
                        </a:lnTo>
                        <a:lnTo>
                          <a:pt x="200" y="23"/>
                        </a:lnTo>
                        <a:lnTo>
                          <a:pt x="298" y="44"/>
                        </a:lnTo>
                        <a:lnTo>
                          <a:pt x="393" y="71"/>
                        </a:lnTo>
                        <a:lnTo>
                          <a:pt x="486" y="104"/>
                        </a:lnTo>
                        <a:lnTo>
                          <a:pt x="577" y="142"/>
                        </a:lnTo>
                        <a:lnTo>
                          <a:pt x="664" y="185"/>
                        </a:lnTo>
                        <a:lnTo>
                          <a:pt x="748" y="233"/>
                        </a:lnTo>
                        <a:lnTo>
                          <a:pt x="829" y="285"/>
                        </a:lnTo>
                        <a:lnTo>
                          <a:pt x="906" y="344"/>
                        </a:lnTo>
                        <a:lnTo>
                          <a:pt x="980" y="406"/>
                        </a:lnTo>
                        <a:lnTo>
                          <a:pt x="1050" y="472"/>
                        </a:lnTo>
                        <a:lnTo>
                          <a:pt x="1116" y="542"/>
                        </a:lnTo>
                        <a:lnTo>
                          <a:pt x="1179" y="617"/>
                        </a:lnTo>
                        <a:lnTo>
                          <a:pt x="1236" y="695"/>
                        </a:lnTo>
                        <a:lnTo>
                          <a:pt x="1289" y="776"/>
                        </a:lnTo>
                        <a:lnTo>
                          <a:pt x="1337" y="862"/>
                        </a:lnTo>
                        <a:lnTo>
                          <a:pt x="1381" y="949"/>
                        </a:lnTo>
                        <a:lnTo>
                          <a:pt x="1419" y="1040"/>
                        </a:lnTo>
                        <a:lnTo>
                          <a:pt x="1452" y="1134"/>
                        </a:lnTo>
                        <a:lnTo>
                          <a:pt x="1479" y="1229"/>
                        </a:lnTo>
                        <a:lnTo>
                          <a:pt x="1500" y="1328"/>
                        </a:lnTo>
                        <a:lnTo>
                          <a:pt x="1516" y="1429"/>
                        </a:lnTo>
                        <a:lnTo>
                          <a:pt x="1526" y="1531"/>
                        </a:lnTo>
                        <a:lnTo>
                          <a:pt x="1529" y="1635"/>
                        </a:lnTo>
                        <a:lnTo>
                          <a:pt x="1527" y="1711"/>
                        </a:lnTo>
                        <a:lnTo>
                          <a:pt x="1522" y="1786"/>
                        </a:lnTo>
                        <a:lnTo>
                          <a:pt x="1513" y="1860"/>
                        </a:lnTo>
                        <a:lnTo>
                          <a:pt x="158" y="1572"/>
                        </a:lnTo>
                        <a:lnTo>
                          <a:pt x="129" y="1563"/>
                        </a:lnTo>
                        <a:lnTo>
                          <a:pt x="103" y="1550"/>
                        </a:lnTo>
                        <a:lnTo>
                          <a:pt x="80" y="1532"/>
                        </a:lnTo>
                        <a:lnTo>
                          <a:pt x="60" y="1511"/>
                        </a:lnTo>
                        <a:lnTo>
                          <a:pt x="43" y="1487"/>
                        </a:lnTo>
                        <a:lnTo>
                          <a:pt x="31" y="1461"/>
                        </a:lnTo>
                        <a:lnTo>
                          <a:pt x="24" y="1433"/>
                        </a:lnTo>
                        <a:lnTo>
                          <a:pt x="21" y="140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" name="Freeform 9">
                    <a:extLst>
                      <a:ext uri="{FF2B5EF4-FFF2-40B4-BE49-F238E27FC236}">
                        <a16:creationId xmlns:a16="http://schemas.microsoft.com/office/drawing/2014/main" id="{D8C5616A-634F-42E0-8B13-1F0CFEC8A3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2" y="2226"/>
                    <a:ext cx="144" cy="232"/>
                  </a:xfrm>
                  <a:custGeom>
                    <a:avLst/>
                    <a:gdLst>
                      <a:gd name="T0" fmla="*/ 760 w 864"/>
                      <a:gd name="T1" fmla="*/ 0 h 1393"/>
                      <a:gd name="T2" fmla="*/ 782 w 864"/>
                      <a:gd name="T3" fmla="*/ 2 h 1393"/>
                      <a:gd name="T4" fmla="*/ 800 w 864"/>
                      <a:gd name="T5" fmla="*/ 8 h 1393"/>
                      <a:gd name="T6" fmla="*/ 818 w 864"/>
                      <a:gd name="T7" fmla="*/ 16 h 1393"/>
                      <a:gd name="T8" fmla="*/ 833 w 864"/>
                      <a:gd name="T9" fmla="*/ 29 h 1393"/>
                      <a:gd name="T10" fmla="*/ 846 w 864"/>
                      <a:gd name="T11" fmla="*/ 44 h 1393"/>
                      <a:gd name="T12" fmla="*/ 855 w 864"/>
                      <a:gd name="T13" fmla="*/ 62 h 1393"/>
                      <a:gd name="T14" fmla="*/ 863 w 864"/>
                      <a:gd name="T15" fmla="*/ 85 h 1393"/>
                      <a:gd name="T16" fmla="*/ 864 w 864"/>
                      <a:gd name="T17" fmla="*/ 110 h 1393"/>
                      <a:gd name="T18" fmla="*/ 861 w 864"/>
                      <a:gd name="T19" fmla="*/ 134 h 1393"/>
                      <a:gd name="T20" fmla="*/ 851 w 864"/>
                      <a:gd name="T21" fmla="*/ 157 h 1393"/>
                      <a:gd name="T22" fmla="*/ 195 w 864"/>
                      <a:gd name="T23" fmla="*/ 1341 h 1393"/>
                      <a:gd name="T24" fmla="*/ 183 w 864"/>
                      <a:gd name="T25" fmla="*/ 1358 h 1393"/>
                      <a:gd name="T26" fmla="*/ 168 w 864"/>
                      <a:gd name="T27" fmla="*/ 1372 h 1393"/>
                      <a:gd name="T28" fmla="*/ 149 w 864"/>
                      <a:gd name="T29" fmla="*/ 1384 h 1393"/>
                      <a:gd name="T30" fmla="*/ 130 w 864"/>
                      <a:gd name="T31" fmla="*/ 1390 h 1393"/>
                      <a:gd name="T32" fmla="*/ 110 w 864"/>
                      <a:gd name="T33" fmla="*/ 1393 h 1393"/>
                      <a:gd name="T34" fmla="*/ 90 w 864"/>
                      <a:gd name="T35" fmla="*/ 1392 h 1393"/>
                      <a:gd name="T36" fmla="*/ 68 w 864"/>
                      <a:gd name="T37" fmla="*/ 1387 h 1393"/>
                      <a:gd name="T38" fmla="*/ 66 w 864"/>
                      <a:gd name="T39" fmla="*/ 1386 h 1393"/>
                      <a:gd name="T40" fmla="*/ 64 w 864"/>
                      <a:gd name="T41" fmla="*/ 1385 h 1393"/>
                      <a:gd name="T42" fmla="*/ 45 w 864"/>
                      <a:gd name="T43" fmla="*/ 1374 h 1393"/>
                      <a:gd name="T44" fmla="*/ 29 w 864"/>
                      <a:gd name="T45" fmla="*/ 1361 h 1393"/>
                      <a:gd name="T46" fmla="*/ 15 w 864"/>
                      <a:gd name="T47" fmla="*/ 1344 h 1393"/>
                      <a:gd name="T48" fmla="*/ 5 w 864"/>
                      <a:gd name="T49" fmla="*/ 1324 h 1393"/>
                      <a:gd name="T50" fmla="*/ 0 w 864"/>
                      <a:gd name="T51" fmla="*/ 1303 h 1393"/>
                      <a:gd name="T52" fmla="*/ 0 w 864"/>
                      <a:gd name="T53" fmla="*/ 1280 h 1393"/>
                      <a:gd name="T54" fmla="*/ 4 w 864"/>
                      <a:gd name="T55" fmla="*/ 1258 h 1393"/>
                      <a:gd name="T56" fmla="*/ 13 w 864"/>
                      <a:gd name="T57" fmla="*/ 1239 h 1393"/>
                      <a:gd name="T58" fmla="*/ 670 w 864"/>
                      <a:gd name="T59" fmla="*/ 53 h 1393"/>
                      <a:gd name="T60" fmla="*/ 683 w 864"/>
                      <a:gd name="T61" fmla="*/ 35 h 1393"/>
                      <a:gd name="T62" fmla="*/ 699 w 864"/>
                      <a:gd name="T63" fmla="*/ 21 h 1393"/>
                      <a:gd name="T64" fmla="*/ 717 w 864"/>
                      <a:gd name="T65" fmla="*/ 9 h 1393"/>
                      <a:gd name="T66" fmla="*/ 738 w 864"/>
                      <a:gd name="T67" fmla="*/ 2 h 1393"/>
                      <a:gd name="T68" fmla="*/ 760 w 864"/>
                      <a:gd name="T69" fmla="*/ 0 h 13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864" h="1393">
                        <a:moveTo>
                          <a:pt x="760" y="0"/>
                        </a:moveTo>
                        <a:lnTo>
                          <a:pt x="782" y="2"/>
                        </a:lnTo>
                        <a:lnTo>
                          <a:pt x="800" y="8"/>
                        </a:lnTo>
                        <a:lnTo>
                          <a:pt x="818" y="16"/>
                        </a:lnTo>
                        <a:lnTo>
                          <a:pt x="833" y="29"/>
                        </a:lnTo>
                        <a:lnTo>
                          <a:pt x="846" y="44"/>
                        </a:lnTo>
                        <a:lnTo>
                          <a:pt x="855" y="62"/>
                        </a:lnTo>
                        <a:lnTo>
                          <a:pt x="863" y="85"/>
                        </a:lnTo>
                        <a:lnTo>
                          <a:pt x="864" y="110"/>
                        </a:lnTo>
                        <a:lnTo>
                          <a:pt x="861" y="134"/>
                        </a:lnTo>
                        <a:lnTo>
                          <a:pt x="851" y="157"/>
                        </a:lnTo>
                        <a:lnTo>
                          <a:pt x="195" y="1341"/>
                        </a:lnTo>
                        <a:lnTo>
                          <a:pt x="183" y="1358"/>
                        </a:lnTo>
                        <a:lnTo>
                          <a:pt x="168" y="1372"/>
                        </a:lnTo>
                        <a:lnTo>
                          <a:pt x="149" y="1384"/>
                        </a:lnTo>
                        <a:lnTo>
                          <a:pt x="130" y="1390"/>
                        </a:lnTo>
                        <a:lnTo>
                          <a:pt x="110" y="1393"/>
                        </a:lnTo>
                        <a:lnTo>
                          <a:pt x="90" y="1392"/>
                        </a:lnTo>
                        <a:lnTo>
                          <a:pt x="68" y="1387"/>
                        </a:lnTo>
                        <a:lnTo>
                          <a:pt x="66" y="1386"/>
                        </a:lnTo>
                        <a:lnTo>
                          <a:pt x="64" y="1385"/>
                        </a:lnTo>
                        <a:lnTo>
                          <a:pt x="45" y="1374"/>
                        </a:lnTo>
                        <a:lnTo>
                          <a:pt x="29" y="1361"/>
                        </a:lnTo>
                        <a:lnTo>
                          <a:pt x="15" y="1344"/>
                        </a:lnTo>
                        <a:lnTo>
                          <a:pt x="5" y="1324"/>
                        </a:lnTo>
                        <a:lnTo>
                          <a:pt x="0" y="1303"/>
                        </a:lnTo>
                        <a:lnTo>
                          <a:pt x="0" y="1280"/>
                        </a:lnTo>
                        <a:lnTo>
                          <a:pt x="4" y="1258"/>
                        </a:lnTo>
                        <a:lnTo>
                          <a:pt x="13" y="1239"/>
                        </a:lnTo>
                        <a:lnTo>
                          <a:pt x="670" y="53"/>
                        </a:lnTo>
                        <a:lnTo>
                          <a:pt x="683" y="35"/>
                        </a:lnTo>
                        <a:lnTo>
                          <a:pt x="699" y="21"/>
                        </a:lnTo>
                        <a:lnTo>
                          <a:pt x="717" y="9"/>
                        </a:lnTo>
                        <a:lnTo>
                          <a:pt x="738" y="2"/>
                        </a:lnTo>
                        <a:lnTo>
                          <a:pt x="760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" name="Freeform 10">
                    <a:extLst>
                      <a:ext uri="{FF2B5EF4-FFF2-40B4-BE49-F238E27FC236}">
                        <a16:creationId xmlns:a16="http://schemas.microsoft.com/office/drawing/2014/main" id="{ABD7BAAE-FB02-49F4-A7BE-1D1463D2109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21" y="1930"/>
                    <a:ext cx="250" cy="501"/>
                  </a:xfrm>
                  <a:custGeom>
                    <a:avLst/>
                    <a:gdLst>
                      <a:gd name="T0" fmla="*/ 1481 w 1503"/>
                      <a:gd name="T1" fmla="*/ 0 h 3002"/>
                      <a:gd name="T2" fmla="*/ 1503 w 1503"/>
                      <a:gd name="T3" fmla="*/ 1484 h 3002"/>
                      <a:gd name="T4" fmla="*/ 1502 w 1503"/>
                      <a:gd name="T5" fmla="*/ 1531 h 3002"/>
                      <a:gd name="T6" fmla="*/ 1495 w 1503"/>
                      <a:gd name="T7" fmla="*/ 1577 h 3002"/>
                      <a:gd name="T8" fmla="*/ 1483 w 1503"/>
                      <a:gd name="T9" fmla="*/ 1622 h 3002"/>
                      <a:gd name="T10" fmla="*/ 1467 w 1503"/>
                      <a:gd name="T11" fmla="*/ 1666 h 3002"/>
                      <a:gd name="T12" fmla="*/ 1447 w 1503"/>
                      <a:gd name="T13" fmla="*/ 1707 h 3002"/>
                      <a:gd name="T14" fmla="*/ 730 w 1503"/>
                      <a:gd name="T15" fmla="*/ 3002 h 3002"/>
                      <a:gd name="T16" fmla="*/ 654 w 1503"/>
                      <a:gd name="T17" fmla="*/ 2948 h 3002"/>
                      <a:gd name="T18" fmla="*/ 581 w 1503"/>
                      <a:gd name="T19" fmla="*/ 2890 h 3002"/>
                      <a:gd name="T20" fmla="*/ 512 w 1503"/>
                      <a:gd name="T21" fmla="*/ 2828 h 3002"/>
                      <a:gd name="T22" fmla="*/ 446 w 1503"/>
                      <a:gd name="T23" fmla="*/ 2762 h 3002"/>
                      <a:gd name="T24" fmla="*/ 384 w 1503"/>
                      <a:gd name="T25" fmla="*/ 2692 h 3002"/>
                      <a:gd name="T26" fmla="*/ 326 w 1503"/>
                      <a:gd name="T27" fmla="*/ 2619 h 3002"/>
                      <a:gd name="T28" fmla="*/ 273 w 1503"/>
                      <a:gd name="T29" fmla="*/ 2542 h 3002"/>
                      <a:gd name="T30" fmla="*/ 223 w 1503"/>
                      <a:gd name="T31" fmla="*/ 2463 h 3002"/>
                      <a:gd name="T32" fmla="*/ 178 w 1503"/>
                      <a:gd name="T33" fmla="*/ 2380 h 3002"/>
                      <a:gd name="T34" fmla="*/ 138 w 1503"/>
                      <a:gd name="T35" fmla="*/ 2295 h 3002"/>
                      <a:gd name="T36" fmla="*/ 102 w 1503"/>
                      <a:gd name="T37" fmla="*/ 2206 h 3002"/>
                      <a:gd name="T38" fmla="*/ 72 w 1503"/>
                      <a:gd name="T39" fmla="*/ 2116 h 3002"/>
                      <a:gd name="T40" fmla="*/ 47 w 1503"/>
                      <a:gd name="T41" fmla="*/ 2024 h 3002"/>
                      <a:gd name="T42" fmla="*/ 26 w 1503"/>
                      <a:gd name="T43" fmla="*/ 1928 h 3002"/>
                      <a:gd name="T44" fmla="*/ 12 w 1503"/>
                      <a:gd name="T45" fmla="*/ 1832 h 3002"/>
                      <a:gd name="T46" fmla="*/ 3 w 1503"/>
                      <a:gd name="T47" fmla="*/ 1733 h 3002"/>
                      <a:gd name="T48" fmla="*/ 0 w 1503"/>
                      <a:gd name="T49" fmla="*/ 1632 h 3002"/>
                      <a:gd name="T50" fmla="*/ 3 w 1503"/>
                      <a:gd name="T51" fmla="*/ 1531 h 3002"/>
                      <a:gd name="T52" fmla="*/ 13 w 1503"/>
                      <a:gd name="T53" fmla="*/ 1430 h 3002"/>
                      <a:gd name="T54" fmla="*/ 27 w 1503"/>
                      <a:gd name="T55" fmla="*/ 1331 h 3002"/>
                      <a:gd name="T56" fmla="*/ 49 w 1503"/>
                      <a:gd name="T57" fmla="*/ 1235 h 3002"/>
                      <a:gd name="T58" fmla="*/ 75 w 1503"/>
                      <a:gd name="T59" fmla="*/ 1140 h 3002"/>
                      <a:gd name="T60" fmla="*/ 106 w 1503"/>
                      <a:gd name="T61" fmla="*/ 1048 h 3002"/>
                      <a:gd name="T62" fmla="*/ 143 w 1503"/>
                      <a:gd name="T63" fmla="*/ 958 h 3002"/>
                      <a:gd name="T64" fmla="*/ 185 w 1503"/>
                      <a:gd name="T65" fmla="*/ 871 h 3002"/>
                      <a:gd name="T66" fmla="*/ 231 w 1503"/>
                      <a:gd name="T67" fmla="*/ 788 h 3002"/>
                      <a:gd name="T68" fmla="*/ 283 w 1503"/>
                      <a:gd name="T69" fmla="*/ 708 h 3002"/>
                      <a:gd name="T70" fmla="*/ 339 w 1503"/>
                      <a:gd name="T71" fmla="*/ 630 h 3002"/>
                      <a:gd name="T72" fmla="*/ 398 w 1503"/>
                      <a:gd name="T73" fmla="*/ 556 h 3002"/>
                      <a:gd name="T74" fmla="*/ 462 w 1503"/>
                      <a:gd name="T75" fmla="*/ 486 h 3002"/>
                      <a:gd name="T76" fmla="*/ 530 w 1503"/>
                      <a:gd name="T77" fmla="*/ 420 h 3002"/>
                      <a:gd name="T78" fmla="*/ 601 w 1503"/>
                      <a:gd name="T79" fmla="*/ 357 h 3002"/>
                      <a:gd name="T80" fmla="*/ 676 w 1503"/>
                      <a:gd name="T81" fmla="*/ 300 h 3002"/>
                      <a:gd name="T82" fmla="*/ 755 w 1503"/>
                      <a:gd name="T83" fmla="*/ 246 h 3002"/>
                      <a:gd name="T84" fmla="*/ 837 w 1503"/>
                      <a:gd name="T85" fmla="*/ 197 h 3002"/>
                      <a:gd name="T86" fmla="*/ 922 w 1503"/>
                      <a:gd name="T87" fmla="*/ 153 h 3002"/>
                      <a:gd name="T88" fmla="*/ 1009 w 1503"/>
                      <a:gd name="T89" fmla="*/ 114 h 3002"/>
                      <a:gd name="T90" fmla="*/ 1099 w 1503"/>
                      <a:gd name="T91" fmla="*/ 80 h 3002"/>
                      <a:gd name="T92" fmla="*/ 1191 w 1503"/>
                      <a:gd name="T93" fmla="*/ 52 h 3002"/>
                      <a:gd name="T94" fmla="*/ 1286 w 1503"/>
                      <a:gd name="T95" fmla="*/ 29 h 3002"/>
                      <a:gd name="T96" fmla="*/ 1382 w 1503"/>
                      <a:gd name="T97" fmla="*/ 11 h 3002"/>
                      <a:gd name="T98" fmla="*/ 1481 w 1503"/>
                      <a:gd name="T99" fmla="*/ 0 h 300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503" h="3002">
                        <a:moveTo>
                          <a:pt x="1481" y="0"/>
                        </a:moveTo>
                        <a:lnTo>
                          <a:pt x="1503" y="1484"/>
                        </a:lnTo>
                        <a:lnTo>
                          <a:pt x="1502" y="1531"/>
                        </a:lnTo>
                        <a:lnTo>
                          <a:pt x="1495" y="1577"/>
                        </a:lnTo>
                        <a:lnTo>
                          <a:pt x="1483" y="1622"/>
                        </a:lnTo>
                        <a:lnTo>
                          <a:pt x="1467" y="1666"/>
                        </a:lnTo>
                        <a:lnTo>
                          <a:pt x="1447" y="1707"/>
                        </a:lnTo>
                        <a:lnTo>
                          <a:pt x="730" y="3002"/>
                        </a:lnTo>
                        <a:lnTo>
                          <a:pt x="654" y="2948"/>
                        </a:lnTo>
                        <a:lnTo>
                          <a:pt x="581" y="2890"/>
                        </a:lnTo>
                        <a:lnTo>
                          <a:pt x="512" y="2828"/>
                        </a:lnTo>
                        <a:lnTo>
                          <a:pt x="446" y="2762"/>
                        </a:lnTo>
                        <a:lnTo>
                          <a:pt x="384" y="2692"/>
                        </a:lnTo>
                        <a:lnTo>
                          <a:pt x="326" y="2619"/>
                        </a:lnTo>
                        <a:lnTo>
                          <a:pt x="273" y="2542"/>
                        </a:lnTo>
                        <a:lnTo>
                          <a:pt x="223" y="2463"/>
                        </a:lnTo>
                        <a:lnTo>
                          <a:pt x="178" y="2380"/>
                        </a:lnTo>
                        <a:lnTo>
                          <a:pt x="138" y="2295"/>
                        </a:lnTo>
                        <a:lnTo>
                          <a:pt x="102" y="2206"/>
                        </a:lnTo>
                        <a:lnTo>
                          <a:pt x="72" y="2116"/>
                        </a:lnTo>
                        <a:lnTo>
                          <a:pt x="47" y="2024"/>
                        </a:lnTo>
                        <a:lnTo>
                          <a:pt x="26" y="1928"/>
                        </a:lnTo>
                        <a:lnTo>
                          <a:pt x="12" y="1832"/>
                        </a:lnTo>
                        <a:lnTo>
                          <a:pt x="3" y="1733"/>
                        </a:lnTo>
                        <a:lnTo>
                          <a:pt x="0" y="1632"/>
                        </a:lnTo>
                        <a:lnTo>
                          <a:pt x="3" y="1531"/>
                        </a:lnTo>
                        <a:lnTo>
                          <a:pt x="13" y="1430"/>
                        </a:lnTo>
                        <a:lnTo>
                          <a:pt x="27" y="1331"/>
                        </a:lnTo>
                        <a:lnTo>
                          <a:pt x="49" y="1235"/>
                        </a:lnTo>
                        <a:lnTo>
                          <a:pt x="75" y="1140"/>
                        </a:lnTo>
                        <a:lnTo>
                          <a:pt x="106" y="1048"/>
                        </a:lnTo>
                        <a:lnTo>
                          <a:pt x="143" y="958"/>
                        </a:lnTo>
                        <a:lnTo>
                          <a:pt x="185" y="871"/>
                        </a:lnTo>
                        <a:lnTo>
                          <a:pt x="231" y="788"/>
                        </a:lnTo>
                        <a:lnTo>
                          <a:pt x="283" y="708"/>
                        </a:lnTo>
                        <a:lnTo>
                          <a:pt x="339" y="630"/>
                        </a:lnTo>
                        <a:lnTo>
                          <a:pt x="398" y="556"/>
                        </a:lnTo>
                        <a:lnTo>
                          <a:pt x="462" y="486"/>
                        </a:lnTo>
                        <a:lnTo>
                          <a:pt x="530" y="420"/>
                        </a:lnTo>
                        <a:lnTo>
                          <a:pt x="601" y="357"/>
                        </a:lnTo>
                        <a:lnTo>
                          <a:pt x="676" y="300"/>
                        </a:lnTo>
                        <a:lnTo>
                          <a:pt x="755" y="246"/>
                        </a:lnTo>
                        <a:lnTo>
                          <a:pt x="837" y="197"/>
                        </a:lnTo>
                        <a:lnTo>
                          <a:pt x="922" y="153"/>
                        </a:lnTo>
                        <a:lnTo>
                          <a:pt x="1009" y="114"/>
                        </a:lnTo>
                        <a:lnTo>
                          <a:pt x="1099" y="80"/>
                        </a:lnTo>
                        <a:lnTo>
                          <a:pt x="1191" y="52"/>
                        </a:lnTo>
                        <a:lnTo>
                          <a:pt x="1286" y="29"/>
                        </a:lnTo>
                        <a:lnTo>
                          <a:pt x="1382" y="11"/>
                        </a:lnTo>
                        <a:lnTo>
                          <a:pt x="1481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" name="Freeform 11">
                    <a:extLst>
                      <a:ext uri="{FF2B5EF4-FFF2-40B4-BE49-F238E27FC236}">
                        <a16:creationId xmlns:a16="http://schemas.microsoft.com/office/drawing/2014/main" id="{3E86866C-5B7C-40EA-A3DF-2A212AEF90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46" y="2259"/>
                    <a:ext cx="133" cy="206"/>
                  </a:xfrm>
                  <a:custGeom>
                    <a:avLst/>
                    <a:gdLst>
                      <a:gd name="T0" fmla="*/ 685 w 801"/>
                      <a:gd name="T1" fmla="*/ 0 h 1237"/>
                      <a:gd name="T2" fmla="*/ 710 w 801"/>
                      <a:gd name="T3" fmla="*/ 2 h 1237"/>
                      <a:gd name="T4" fmla="*/ 731 w 801"/>
                      <a:gd name="T5" fmla="*/ 9 h 1237"/>
                      <a:gd name="T6" fmla="*/ 749 w 801"/>
                      <a:gd name="T7" fmla="*/ 19 h 1237"/>
                      <a:gd name="T8" fmla="*/ 766 w 801"/>
                      <a:gd name="T9" fmla="*/ 33 h 1237"/>
                      <a:gd name="T10" fmla="*/ 780 w 801"/>
                      <a:gd name="T11" fmla="*/ 49 h 1237"/>
                      <a:gd name="T12" fmla="*/ 791 w 801"/>
                      <a:gd name="T13" fmla="*/ 68 h 1237"/>
                      <a:gd name="T14" fmla="*/ 798 w 801"/>
                      <a:gd name="T15" fmla="*/ 90 h 1237"/>
                      <a:gd name="T16" fmla="*/ 801 w 801"/>
                      <a:gd name="T17" fmla="*/ 110 h 1237"/>
                      <a:gd name="T18" fmla="*/ 800 w 801"/>
                      <a:gd name="T19" fmla="*/ 132 h 1237"/>
                      <a:gd name="T20" fmla="*/ 795 w 801"/>
                      <a:gd name="T21" fmla="*/ 153 h 1237"/>
                      <a:gd name="T22" fmla="*/ 786 w 801"/>
                      <a:gd name="T23" fmla="*/ 173 h 1237"/>
                      <a:gd name="T24" fmla="*/ 231 w 801"/>
                      <a:gd name="T25" fmla="*/ 1157 h 1237"/>
                      <a:gd name="T26" fmla="*/ 217 w 801"/>
                      <a:gd name="T27" fmla="*/ 1177 h 1237"/>
                      <a:gd name="T28" fmla="*/ 201 w 801"/>
                      <a:gd name="T29" fmla="*/ 1196 h 1237"/>
                      <a:gd name="T30" fmla="*/ 181 w 801"/>
                      <a:gd name="T31" fmla="*/ 1211 h 1237"/>
                      <a:gd name="T32" fmla="*/ 160 w 801"/>
                      <a:gd name="T33" fmla="*/ 1224 h 1237"/>
                      <a:gd name="T34" fmla="*/ 137 w 801"/>
                      <a:gd name="T35" fmla="*/ 1233 h 1237"/>
                      <a:gd name="T36" fmla="*/ 116 w 801"/>
                      <a:gd name="T37" fmla="*/ 1237 h 1237"/>
                      <a:gd name="T38" fmla="*/ 94 w 801"/>
                      <a:gd name="T39" fmla="*/ 1237 h 1237"/>
                      <a:gd name="T40" fmla="*/ 74 w 801"/>
                      <a:gd name="T41" fmla="*/ 1233 h 1237"/>
                      <a:gd name="T42" fmla="*/ 55 w 801"/>
                      <a:gd name="T43" fmla="*/ 1225 h 1237"/>
                      <a:gd name="T44" fmla="*/ 37 w 801"/>
                      <a:gd name="T45" fmla="*/ 1212 h 1237"/>
                      <a:gd name="T46" fmla="*/ 22 w 801"/>
                      <a:gd name="T47" fmla="*/ 1197 h 1237"/>
                      <a:gd name="T48" fmla="*/ 11 w 801"/>
                      <a:gd name="T49" fmla="*/ 1178 h 1237"/>
                      <a:gd name="T50" fmla="*/ 3 w 801"/>
                      <a:gd name="T51" fmla="*/ 1159 h 1237"/>
                      <a:gd name="T52" fmla="*/ 0 w 801"/>
                      <a:gd name="T53" fmla="*/ 1137 h 1237"/>
                      <a:gd name="T54" fmla="*/ 0 w 801"/>
                      <a:gd name="T55" fmla="*/ 1117 h 1237"/>
                      <a:gd name="T56" fmla="*/ 4 w 801"/>
                      <a:gd name="T57" fmla="*/ 1095 h 1237"/>
                      <a:gd name="T58" fmla="*/ 13 w 801"/>
                      <a:gd name="T59" fmla="*/ 1076 h 1237"/>
                      <a:gd name="T60" fmla="*/ 587 w 801"/>
                      <a:gd name="T61" fmla="*/ 58 h 1237"/>
                      <a:gd name="T62" fmla="*/ 601 w 801"/>
                      <a:gd name="T63" fmla="*/ 38 h 1237"/>
                      <a:gd name="T64" fmla="*/ 618 w 801"/>
                      <a:gd name="T65" fmla="*/ 22 h 1237"/>
                      <a:gd name="T66" fmla="*/ 640 w 801"/>
                      <a:gd name="T67" fmla="*/ 10 h 1237"/>
                      <a:gd name="T68" fmla="*/ 662 w 801"/>
                      <a:gd name="T69" fmla="*/ 2 h 1237"/>
                      <a:gd name="T70" fmla="*/ 685 w 801"/>
                      <a:gd name="T71" fmla="*/ 0 h 1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</a:cxnLst>
                    <a:rect l="0" t="0" r="r" b="b"/>
                    <a:pathLst>
                      <a:path w="801" h="1237">
                        <a:moveTo>
                          <a:pt x="685" y="0"/>
                        </a:moveTo>
                        <a:lnTo>
                          <a:pt x="710" y="2"/>
                        </a:lnTo>
                        <a:lnTo>
                          <a:pt x="731" y="9"/>
                        </a:lnTo>
                        <a:lnTo>
                          <a:pt x="749" y="19"/>
                        </a:lnTo>
                        <a:lnTo>
                          <a:pt x="766" y="33"/>
                        </a:lnTo>
                        <a:lnTo>
                          <a:pt x="780" y="49"/>
                        </a:lnTo>
                        <a:lnTo>
                          <a:pt x="791" y="68"/>
                        </a:lnTo>
                        <a:lnTo>
                          <a:pt x="798" y="90"/>
                        </a:lnTo>
                        <a:lnTo>
                          <a:pt x="801" y="110"/>
                        </a:lnTo>
                        <a:lnTo>
                          <a:pt x="800" y="132"/>
                        </a:lnTo>
                        <a:lnTo>
                          <a:pt x="795" y="153"/>
                        </a:lnTo>
                        <a:lnTo>
                          <a:pt x="786" y="173"/>
                        </a:lnTo>
                        <a:lnTo>
                          <a:pt x="231" y="1157"/>
                        </a:lnTo>
                        <a:lnTo>
                          <a:pt x="217" y="1177"/>
                        </a:lnTo>
                        <a:lnTo>
                          <a:pt x="201" y="1196"/>
                        </a:lnTo>
                        <a:lnTo>
                          <a:pt x="181" y="1211"/>
                        </a:lnTo>
                        <a:lnTo>
                          <a:pt x="160" y="1224"/>
                        </a:lnTo>
                        <a:lnTo>
                          <a:pt x="137" y="1233"/>
                        </a:lnTo>
                        <a:lnTo>
                          <a:pt x="116" y="1237"/>
                        </a:lnTo>
                        <a:lnTo>
                          <a:pt x="94" y="1237"/>
                        </a:lnTo>
                        <a:lnTo>
                          <a:pt x="74" y="1233"/>
                        </a:lnTo>
                        <a:lnTo>
                          <a:pt x="55" y="1225"/>
                        </a:lnTo>
                        <a:lnTo>
                          <a:pt x="37" y="1212"/>
                        </a:lnTo>
                        <a:lnTo>
                          <a:pt x="22" y="1197"/>
                        </a:lnTo>
                        <a:lnTo>
                          <a:pt x="11" y="1178"/>
                        </a:lnTo>
                        <a:lnTo>
                          <a:pt x="3" y="1159"/>
                        </a:lnTo>
                        <a:lnTo>
                          <a:pt x="0" y="1137"/>
                        </a:lnTo>
                        <a:lnTo>
                          <a:pt x="0" y="1117"/>
                        </a:lnTo>
                        <a:lnTo>
                          <a:pt x="4" y="1095"/>
                        </a:lnTo>
                        <a:lnTo>
                          <a:pt x="13" y="1076"/>
                        </a:lnTo>
                        <a:lnTo>
                          <a:pt x="587" y="58"/>
                        </a:lnTo>
                        <a:lnTo>
                          <a:pt x="601" y="38"/>
                        </a:lnTo>
                        <a:lnTo>
                          <a:pt x="618" y="22"/>
                        </a:lnTo>
                        <a:lnTo>
                          <a:pt x="640" y="10"/>
                        </a:lnTo>
                        <a:lnTo>
                          <a:pt x="662" y="2"/>
                        </a:lnTo>
                        <a:lnTo>
                          <a:pt x="68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12B4341-17EF-427B-8B32-F9176FB5CB11}"/>
                  </a:ext>
                </a:extLst>
              </p:cNvPr>
              <p:cNvGrpSpPr/>
              <p:nvPr/>
            </p:nvGrpSpPr>
            <p:grpSpPr>
              <a:xfrm>
                <a:off x="2082800" y="2182347"/>
                <a:ext cx="2540053" cy="772098"/>
                <a:chOff x="876300" y="2451971"/>
                <a:chExt cx="2540053" cy="772098"/>
              </a:xfrm>
            </p:grpSpPr>
            <p:sp>
              <p:nvSpPr>
                <p:cNvPr id="63" name="Rectangle 62">
                  <a:extLst>
                    <a:ext uri="{FF2B5EF4-FFF2-40B4-BE49-F238E27FC236}">
                      <a16:creationId xmlns:a16="http://schemas.microsoft.com/office/drawing/2014/main" id="{7A27087D-C7DF-40BA-96EC-BCA2EFF83C3C}"/>
                    </a:ext>
                  </a:extLst>
                </p:cNvPr>
                <p:cNvSpPr/>
                <p:nvPr/>
              </p:nvSpPr>
              <p:spPr>
                <a:xfrm>
                  <a:off x="876300" y="2922747"/>
                  <a:ext cx="2540053" cy="3013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sz="1200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Daily Stock Closing prices </a:t>
                  </a:r>
                </a:p>
              </p:txBody>
            </p:sp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08871A7F-8A32-4922-B7B9-732726621C34}"/>
                    </a:ext>
                  </a:extLst>
                </p:cNvPr>
                <p:cNvSpPr/>
                <p:nvPr/>
              </p:nvSpPr>
              <p:spPr>
                <a:xfrm>
                  <a:off x="876300" y="2451971"/>
                  <a:ext cx="1893262" cy="33480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defTabSz="685800">
                    <a:defRPr/>
                  </a:pPr>
                  <a:r>
                    <a:rPr lang="en-US" sz="1400" b="1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Target </a:t>
                  </a:r>
                </a:p>
              </p:txBody>
            </p:sp>
          </p:grp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1E5D0B5-52B5-40C6-836D-A50144FCA503}"/>
                </a:ext>
              </a:extLst>
            </p:cNvPr>
            <p:cNvGrpSpPr/>
            <p:nvPr/>
          </p:nvGrpSpPr>
          <p:grpSpPr>
            <a:xfrm>
              <a:off x="4982640" y="2185247"/>
              <a:ext cx="3337153" cy="1152406"/>
              <a:chOff x="6262946" y="2089716"/>
              <a:chExt cx="3630189" cy="1253600"/>
            </a:xfrm>
          </p:grpSpPr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2C8EB25B-5522-46BB-B231-7A44C7747A27}"/>
                  </a:ext>
                </a:extLst>
              </p:cNvPr>
              <p:cNvGrpSpPr/>
              <p:nvPr/>
            </p:nvGrpSpPr>
            <p:grpSpPr>
              <a:xfrm>
                <a:off x="6262946" y="2089716"/>
                <a:ext cx="1253596" cy="1253600"/>
                <a:chOff x="6262946" y="2060688"/>
                <a:chExt cx="1253596" cy="1253600"/>
              </a:xfrm>
            </p:grpSpPr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62300738-667C-4AAE-9241-478954E80FA0}"/>
                    </a:ext>
                  </a:extLst>
                </p:cNvPr>
                <p:cNvGrpSpPr/>
                <p:nvPr/>
              </p:nvGrpSpPr>
              <p:grpSpPr>
                <a:xfrm rot="5400000" flipH="1">
                  <a:off x="6262944" y="2060690"/>
                  <a:ext cx="1253600" cy="1253596"/>
                  <a:chOff x="725737" y="1088571"/>
                  <a:chExt cx="1072718" cy="1072718"/>
                </a:xfrm>
              </p:grpSpPr>
              <p:sp>
                <p:nvSpPr>
                  <p:cNvPr id="81" name="Diamond 80">
                    <a:extLst>
                      <a:ext uri="{FF2B5EF4-FFF2-40B4-BE49-F238E27FC236}">
                        <a16:creationId xmlns:a16="http://schemas.microsoft.com/office/drawing/2014/main" id="{7A6B32C4-E0B5-499B-BB5A-B524614EBE82}"/>
                      </a:ext>
                    </a:extLst>
                  </p:cNvPr>
                  <p:cNvSpPr/>
                  <p:nvPr/>
                </p:nvSpPr>
                <p:spPr>
                  <a:xfrm>
                    <a:off x="725737" y="1088571"/>
                    <a:ext cx="1072718" cy="1072718"/>
                  </a:xfrm>
                  <a:prstGeom prst="diamond">
                    <a:avLst/>
                  </a:prstGeom>
                  <a:solidFill>
                    <a:schemeClr val="bg2">
                      <a:alpha val="0"/>
                    </a:schemeClr>
                  </a:solidFill>
                  <a:ln w="9525">
                    <a:solidFill>
                      <a:schemeClr val="bg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35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82" name="Diamond 81">
                    <a:extLst>
                      <a:ext uri="{FF2B5EF4-FFF2-40B4-BE49-F238E27FC236}">
                        <a16:creationId xmlns:a16="http://schemas.microsoft.com/office/drawing/2014/main" id="{ECA53A9C-887B-44C4-84DA-CCE1EE344A33}"/>
                      </a:ext>
                    </a:extLst>
                  </p:cNvPr>
                  <p:cNvSpPr/>
                  <p:nvPr/>
                </p:nvSpPr>
                <p:spPr>
                  <a:xfrm>
                    <a:off x="787309" y="1150144"/>
                    <a:ext cx="949576" cy="949574"/>
                  </a:xfrm>
                  <a:prstGeom prst="diamond">
                    <a:avLst/>
                  </a:prstGeom>
                  <a:solidFill>
                    <a:schemeClr val="accent3">
                      <a:lumMod val="20000"/>
                      <a:lumOff val="80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35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0" name="Group 14">
                  <a:extLst>
                    <a:ext uri="{FF2B5EF4-FFF2-40B4-BE49-F238E27FC236}">
                      <a16:creationId xmlns:a16="http://schemas.microsoft.com/office/drawing/2014/main" id="{0F06E2ED-7818-48E7-916F-05381DC1A363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659362" y="2471702"/>
                  <a:ext cx="460764" cy="431572"/>
                  <a:chOff x="2922" y="1300"/>
                  <a:chExt cx="1831" cy="1715"/>
                </a:xfrm>
                <a:solidFill>
                  <a:schemeClr val="accent2"/>
                </a:solidFill>
              </p:grpSpPr>
              <p:sp>
                <p:nvSpPr>
                  <p:cNvPr id="121" name="Freeform 16">
                    <a:extLst>
                      <a:ext uri="{FF2B5EF4-FFF2-40B4-BE49-F238E27FC236}">
                        <a16:creationId xmlns:a16="http://schemas.microsoft.com/office/drawing/2014/main" id="{66AFB33C-E9D9-47D1-BB67-8912E677054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922" y="1300"/>
                    <a:ext cx="1161" cy="1144"/>
                  </a:xfrm>
                  <a:custGeom>
                    <a:avLst/>
                    <a:gdLst>
                      <a:gd name="T0" fmla="*/ 1104 w 2322"/>
                      <a:gd name="T1" fmla="*/ 663 h 2288"/>
                      <a:gd name="T2" fmla="*/ 997 w 2322"/>
                      <a:gd name="T3" fmla="*/ 688 h 2288"/>
                      <a:gd name="T4" fmla="*/ 900 w 2322"/>
                      <a:gd name="T5" fmla="*/ 735 h 2288"/>
                      <a:gd name="T6" fmla="*/ 817 w 2322"/>
                      <a:gd name="T7" fmla="*/ 802 h 2288"/>
                      <a:gd name="T8" fmla="*/ 750 w 2322"/>
                      <a:gd name="T9" fmla="*/ 885 h 2288"/>
                      <a:gd name="T10" fmla="*/ 702 w 2322"/>
                      <a:gd name="T11" fmla="*/ 982 h 2288"/>
                      <a:gd name="T12" fmla="*/ 678 w 2322"/>
                      <a:gd name="T13" fmla="*/ 1090 h 2288"/>
                      <a:gd name="T14" fmla="*/ 678 w 2322"/>
                      <a:gd name="T15" fmla="*/ 1203 h 2288"/>
                      <a:gd name="T16" fmla="*/ 702 w 2322"/>
                      <a:gd name="T17" fmla="*/ 1311 h 2288"/>
                      <a:gd name="T18" fmla="*/ 750 w 2322"/>
                      <a:gd name="T19" fmla="*/ 1408 h 2288"/>
                      <a:gd name="T20" fmla="*/ 817 w 2322"/>
                      <a:gd name="T21" fmla="*/ 1491 h 2288"/>
                      <a:gd name="T22" fmla="*/ 900 w 2322"/>
                      <a:gd name="T23" fmla="*/ 1558 h 2288"/>
                      <a:gd name="T24" fmla="*/ 997 w 2322"/>
                      <a:gd name="T25" fmla="*/ 1605 h 2288"/>
                      <a:gd name="T26" fmla="*/ 1104 w 2322"/>
                      <a:gd name="T27" fmla="*/ 1630 h 2288"/>
                      <a:gd name="T28" fmla="*/ 1217 w 2322"/>
                      <a:gd name="T29" fmla="*/ 1630 h 2288"/>
                      <a:gd name="T30" fmla="*/ 1325 w 2322"/>
                      <a:gd name="T31" fmla="*/ 1605 h 2288"/>
                      <a:gd name="T32" fmla="*/ 1422 w 2322"/>
                      <a:gd name="T33" fmla="*/ 1558 h 2288"/>
                      <a:gd name="T34" fmla="*/ 1506 w 2322"/>
                      <a:gd name="T35" fmla="*/ 1491 h 2288"/>
                      <a:gd name="T36" fmla="*/ 1572 w 2322"/>
                      <a:gd name="T37" fmla="*/ 1408 h 2288"/>
                      <a:gd name="T38" fmla="*/ 1619 w 2322"/>
                      <a:gd name="T39" fmla="*/ 1311 h 2288"/>
                      <a:gd name="T40" fmla="*/ 1645 w 2322"/>
                      <a:gd name="T41" fmla="*/ 1203 h 2288"/>
                      <a:gd name="T42" fmla="*/ 1645 w 2322"/>
                      <a:gd name="T43" fmla="*/ 1090 h 2288"/>
                      <a:gd name="T44" fmla="*/ 1619 w 2322"/>
                      <a:gd name="T45" fmla="*/ 982 h 2288"/>
                      <a:gd name="T46" fmla="*/ 1572 w 2322"/>
                      <a:gd name="T47" fmla="*/ 885 h 2288"/>
                      <a:gd name="T48" fmla="*/ 1506 w 2322"/>
                      <a:gd name="T49" fmla="*/ 802 h 2288"/>
                      <a:gd name="T50" fmla="*/ 1422 w 2322"/>
                      <a:gd name="T51" fmla="*/ 735 h 2288"/>
                      <a:gd name="T52" fmla="*/ 1325 w 2322"/>
                      <a:gd name="T53" fmla="*/ 688 h 2288"/>
                      <a:gd name="T54" fmla="*/ 1217 w 2322"/>
                      <a:gd name="T55" fmla="*/ 663 h 2288"/>
                      <a:gd name="T56" fmla="*/ 970 w 2322"/>
                      <a:gd name="T57" fmla="*/ 0 h 2288"/>
                      <a:gd name="T58" fmla="*/ 1352 w 2322"/>
                      <a:gd name="T59" fmla="*/ 242 h 2288"/>
                      <a:gd name="T60" fmla="*/ 1478 w 2322"/>
                      <a:gd name="T61" fmla="*/ 277 h 2288"/>
                      <a:gd name="T62" fmla="*/ 1596 w 2322"/>
                      <a:gd name="T63" fmla="*/ 331 h 2288"/>
                      <a:gd name="T64" fmla="*/ 2043 w 2322"/>
                      <a:gd name="T65" fmla="*/ 391 h 2288"/>
                      <a:gd name="T66" fmla="*/ 1926 w 2322"/>
                      <a:gd name="T67" fmla="*/ 629 h 2288"/>
                      <a:gd name="T68" fmla="*/ 1992 w 2322"/>
                      <a:gd name="T69" fmla="*/ 742 h 2288"/>
                      <a:gd name="T70" fmla="*/ 2255 w 2322"/>
                      <a:gd name="T71" fmla="*/ 760 h 2288"/>
                      <a:gd name="T72" fmla="*/ 2084 w 2322"/>
                      <a:gd name="T73" fmla="*/ 1177 h 2288"/>
                      <a:gd name="T74" fmla="*/ 2071 w 2322"/>
                      <a:gd name="T75" fmla="*/ 1309 h 2288"/>
                      <a:gd name="T76" fmla="*/ 2040 w 2322"/>
                      <a:gd name="T77" fmla="*/ 1433 h 2288"/>
                      <a:gd name="T78" fmla="*/ 2057 w 2322"/>
                      <a:gd name="T79" fmla="*/ 1884 h 2288"/>
                      <a:gd name="T80" fmla="*/ 1803 w 2322"/>
                      <a:gd name="T81" fmla="*/ 1811 h 2288"/>
                      <a:gd name="T82" fmla="*/ 1704 w 2322"/>
                      <a:gd name="T83" fmla="*/ 1894 h 2288"/>
                      <a:gd name="T84" fmla="*/ 1731 w 2322"/>
                      <a:gd name="T85" fmla="*/ 2158 h 2288"/>
                      <a:gd name="T86" fmla="*/ 1291 w 2322"/>
                      <a:gd name="T87" fmla="*/ 2062 h 2288"/>
                      <a:gd name="T88" fmla="*/ 1161 w 2322"/>
                      <a:gd name="T89" fmla="*/ 2071 h 2288"/>
                      <a:gd name="T90" fmla="*/ 1030 w 2322"/>
                      <a:gd name="T91" fmla="*/ 2062 h 2288"/>
                      <a:gd name="T92" fmla="*/ 590 w 2322"/>
                      <a:gd name="T93" fmla="*/ 2158 h 2288"/>
                      <a:gd name="T94" fmla="*/ 619 w 2322"/>
                      <a:gd name="T95" fmla="*/ 1894 h 2288"/>
                      <a:gd name="T96" fmla="*/ 519 w 2322"/>
                      <a:gd name="T97" fmla="*/ 1811 h 2288"/>
                      <a:gd name="T98" fmla="*/ 265 w 2322"/>
                      <a:gd name="T99" fmla="*/ 1884 h 2288"/>
                      <a:gd name="T100" fmla="*/ 283 w 2322"/>
                      <a:gd name="T101" fmla="*/ 1433 h 2288"/>
                      <a:gd name="T102" fmla="*/ 251 w 2322"/>
                      <a:gd name="T103" fmla="*/ 1309 h 2288"/>
                      <a:gd name="T104" fmla="*/ 238 w 2322"/>
                      <a:gd name="T105" fmla="*/ 1177 h 2288"/>
                      <a:gd name="T106" fmla="*/ 66 w 2322"/>
                      <a:gd name="T107" fmla="*/ 760 h 2288"/>
                      <a:gd name="T108" fmla="*/ 330 w 2322"/>
                      <a:gd name="T109" fmla="*/ 742 h 2288"/>
                      <a:gd name="T110" fmla="*/ 396 w 2322"/>
                      <a:gd name="T111" fmla="*/ 629 h 2288"/>
                      <a:gd name="T112" fmla="*/ 279 w 2322"/>
                      <a:gd name="T113" fmla="*/ 391 h 2288"/>
                      <a:gd name="T114" fmla="*/ 725 w 2322"/>
                      <a:gd name="T115" fmla="*/ 331 h 2288"/>
                      <a:gd name="T116" fmla="*/ 845 w 2322"/>
                      <a:gd name="T117" fmla="*/ 277 h 2288"/>
                      <a:gd name="T118" fmla="*/ 970 w 2322"/>
                      <a:gd name="T119" fmla="*/ 242 h 2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</a:cxnLst>
                    <a:rect l="0" t="0" r="r" b="b"/>
                    <a:pathLst>
                      <a:path w="2322" h="2288">
                        <a:moveTo>
                          <a:pt x="1161" y="659"/>
                        </a:moveTo>
                        <a:lnTo>
                          <a:pt x="1104" y="663"/>
                        </a:lnTo>
                        <a:lnTo>
                          <a:pt x="1049" y="673"/>
                        </a:lnTo>
                        <a:lnTo>
                          <a:pt x="997" y="688"/>
                        </a:lnTo>
                        <a:lnTo>
                          <a:pt x="947" y="710"/>
                        </a:lnTo>
                        <a:lnTo>
                          <a:pt x="900" y="735"/>
                        </a:lnTo>
                        <a:lnTo>
                          <a:pt x="857" y="766"/>
                        </a:lnTo>
                        <a:lnTo>
                          <a:pt x="817" y="802"/>
                        </a:lnTo>
                        <a:lnTo>
                          <a:pt x="781" y="842"/>
                        </a:lnTo>
                        <a:lnTo>
                          <a:pt x="750" y="885"/>
                        </a:lnTo>
                        <a:lnTo>
                          <a:pt x="723" y="932"/>
                        </a:lnTo>
                        <a:lnTo>
                          <a:pt x="702" y="982"/>
                        </a:lnTo>
                        <a:lnTo>
                          <a:pt x="687" y="1035"/>
                        </a:lnTo>
                        <a:lnTo>
                          <a:pt x="678" y="1090"/>
                        </a:lnTo>
                        <a:lnTo>
                          <a:pt x="674" y="1146"/>
                        </a:lnTo>
                        <a:lnTo>
                          <a:pt x="678" y="1203"/>
                        </a:lnTo>
                        <a:lnTo>
                          <a:pt x="687" y="1258"/>
                        </a:lnTo>
                        <a:lnTo>
                          <a:pt x="702" y="1311"/>
                        </a:lnTo>
                        <a:lnTo>
                          <a:pt x="723" y="1361"/>
                        </a:lnTo>
                        <a:lnTo>
                          <a:pt x="750" y="1408"/>
                        </a:lnTo>
                        <a:lnTo>
                          <a:pt x="781" y="1451"/>
                        </a:lnTo>
                        <a:lnTo>
                          <a:pt x="817" y="1491"/>
                        </a:lnTo>
                        <a:lnTo>
                          <a:pt x="857" y="1527"/>
                        </a:lnTo>
                        <a:lnTo>
                          <a:pt x="900" y="1558"/>
                        </a:lnTo>
                        <a:lnTo>
                          <a:pt x="947" y="1584"/>
                        </a:lnTo>
                        <a:lnTo>
                          <a:pt x="997" y="1605"/>
                        </a:lnTo>
                        <a:lnTo>
                          <a:pt x="1049" y="1620"/>
                        </a:lnTo>
                        <a:lnTo>
                          <a:pt x="1104" y="1630"/>
                        </a:lnTo>
                        <a:lnTo>
                          <a:pt x="1161" y="1634"/>
                        </a:lnTo>
                        <a:lnTo>
                          <a:pt x="1217" y="1630"/>
                        </a:lnTo>
                        <a:lnTo>
                          <a:pt x="1273" y="1620"/>
                        </a:lnTo>
                        <a:lnTo>
                          <a:pt x="1325" y="1605"/>
                        </a:lnTo>
                        <a:lnTo>
                          <a:pt x="1375" y="1584"/>
                        </a:lnTo>
                        <a:lnTo>
                          <a:pt x="1422" y="1558"/>
                        </a:lnTo>
                        <a:lnTo>
                          <a:pt x="1465" y="1527"/>
                        </a:lnTo>
                        <a:lnTo>
                          <a:pt x="1506" y="1491"/>
                        </a:lnTo>
                        <a:lnTo>
                          <a:pt x="1541" y="1451"/>
                        </a:lnTo>
                        <a:lnTo>
                          <a:pt x="1572" y="1408"/>
                        </a:lnTo>
                        <a:lnTo>
                          <a:pt x="1598" y="1361"/>
                        </a:lnTo>
                        <a:lnTo>
                          <a:pt x="1619" y="1311"/>
                        </a:lnTo>
                        <a:lnTo>
                          <a:pt x="1635" y="1258"/>
                        </a:lnTo>
                        <a:lnTo>
                          <a:pt x="1645" y="1203"/>
                        </a:lnTo>
                        <a:lnTo>
                          <a:pt x="1648" y="1146"/>
                        </a:lnTo>
                        <a:lnTo>
                          <a:pt x="1645" y="1090"/>
                        </a:lnTo>
                        <a:lnTo>
                          <a:pt x="1635" y="1035"/>
                        </a:lnTo>
                        <a:lnTo>
                          <a:pt x="1619" y="982"/>
                        </a:lnTo>
                        <a:lnTo>
                          <a:pt x="1598" y="932"/>
                        </a:lnTo>
                        <a:lnTo>
                          <a:pt x="1572" y="885"/>
                        </a:lnTo>
                        <a:lnTo>
                          <a:pt x="1541" y="842"/>
                        </a:lnTo>
                        <a:lnTo>
                          <a:pt x="1506" y="802"/>
                        </a:lnTo>
                        <a:lnTo>
                          <a:pt x="1465" y="766"/>
                        </a:lnTo>
                        <a:lnTo>
                          <a:pt x="1422" y="735"/>
                        </a:lnTo>
                        <a:lnTo>
                          <a:pt x="1375" y="710"/>
                        </a:lnTo>
                        <a:lnTo>
                          <a:pt x="1325" y="688"/>
                        </a:lnTo>
                        <a:lnTo>
                          <a:pt x="1273" y="673"/>
                        </a:lnTo>
                        <a:lnTo>
                          <a:pt x="1217" y="663"/>
                        </a:lnTo>
                        <a:lnTo>
                          <a:pt x="1161" y="659"/>
                        </a:lnTo>
                        <a:close/>
                        <a:moveTo>
                          <a:pt x="970" y="0"/>
                        </a:moveTo>
                        <a:lnTo>
                          <a:pt x="1352" y="0"/>
                        </a:lnTo>
                        <a:lnTo>
                          <a:pt x="1352" y="242"/>
                        </a:lnTo>
                        <a:lnTo>
                          <a:pt x="1415" y="257"/>
                        </a:lnTo>
                        <a:lnTo>
                          <a:pt x="1478" y="277"/>
                        </a:lnTo>
                        <a:lnTo>
                          <a:pt x="1538" y="302"/>
                        </a:lnTo>
                        <a:lnTo>
                          <a:pt x="1596" y="331"/>
                        </a:lnTo>
                        <a:lnTo>
                          <a:pt x="1751" y="146"/>
                        </a:lnTo>
                        <a:lnTo>
                          <a:pt x="2043" y="391"/>
                        </a:lnTo>
                        <a:lnTo>
                          <a:pt x="1888" y="576"/>
                        </a:lnTo>
                        <a:lnTo>
                          <a:pt x="1926" y="629"/>
                        </a:lnTo>
                        <a:lnTo>
                          <a:pt x="1961" y="684"/>
                        </a:lnTo>
                        <a:lnTo>
                          <a:pt x="1992" y="742"/>
                        </a:lnTo>
                        <a:lnTo>
                          <a:pt x="2018" y="802"/>
                        </a:lnTo>
                        <a:lnTo>
                          <a:pt x="2255" y="760"/>
                        </a:lnTo>
                        <a:lnTo>
                          <a:pt x="2322" y="1135"/>
                        </a:lnTo>
                        <a:lnTo>
                          <a:pt x="2084" y="1177"/>
                        </a:lnTo>
                        <a:lnTo>
                          <a:pt x="2080" y="1244"/>
                        </a:lnTo>
                        <a:lnTo>
                          <a:pt x="2071" y="1309"/>
                        </a:lnTo>
                        <a:lnTo>
                          <a:pt x="2057" y="1372"/>
                        </a:lnTo>
                        <a:lnTo>
                          <a:pt x="2040" y="1433"/>
                        </a:lnTo>
                        <a:lnTo>
                          <a:pt x="2248" y="1555"/>
                        </a:lnTo>
                        <a:lnTo>
                          <a:pt x="2057" y="1884"/>
                        </a:lnTo>
                        <a:lnTo>
                          <a:pt x="1848" y="1764"/>
                        </a:lnTo>
                        <a:lnTo>
                          <a:pt x="1803" y="1811"/>
                        </a:lnTo>
                        <a:lnTo>
                          <a:pt x="1755" y="1854"/>
                        </a:lnTo>
                        <a:lnTo>
                          <a:pt x="1704" y="1894"/>
                        </a:lnTo>
                        <a:lnTo>
                          <a:pt x="1649" y="1931"/>
                        </a:lnTo>
                        <a:lnTo>
                          <a:pt x="1731" y="2158"/>
                        </a:lnTo>
                        <a:lnTo>
                          <a:pt x="1373" y="2288"/>
                        </a:lnTo>
                        <a:lnTo>
                          <a:pt x="1291" y="2062"/>
                        </a:lnTo>
                        <a:lnTo>
                          <a:pt x="1226" y="2069"/>
                        </a:lnTo>
                        <a:lnTo>
                          <a:pt x="1161" y="2071"/>
                        </a:lnTo>
                        <a:lnTo>
                          <a:pt x="1095" y="2069"/>
                        </a:lnTo>
                        <a:lnTo>
                          <a:pt x="1030" y="2062"/>
                        </a:lnTo>
                        <a:lnTo>
                          <a:pt x="948" y="2288"/>
                        </a:lnTo>
                        <a:lnTo>
                          <a:pt x="590" y="2158"/>
                        </a:lnTo>
                        <a:lnTo>
                          <a:pt x="673" y="1931"/>
                        </a:lnTo>
                        <a:lnTo>
                          <a:pt x="619" y="1894"/>
                        </a:lnTo>
                        <a:lnTo>
                          <a:pt x="567" y="1854"/>
                        </a:lnTo>
                        <a:lnTo>
                          <a:pt x="519" y="1811"/>
                        </a:lnTo>
                        <a:lnTo>
                          <a:pt x="474" y="1764"/>
                        </a:lnTo>
                        <a:lnTo>
                          <a:pt x="265" y="1884"/>
                        </a:lnTo>
                        <a:lnTo>
                          <a:pt x="73" y="1555"/>
                        </a:lnTo>
                        <a:lnTo>
                          <a:pt x="283" y="1433"/>
                        </a:lnTo>
                        <a:lnTo>
                          <a:pt x="265" y="1372"/>
                        </a:lnTo>
                        <a:lnTo>
                          <a:pt x="251" y="1309"/>
                        </a:lnTo>
                        <a:lnTo>
                          <a:pt x="243" y="1244"/>
                        </a:lnTo>
                        <a:lnTo>
                          <a:pt x="238" y="1177"/>
                        </a:lnTo>
                        <a:lnTo>
                          <a:pt x="0" y="1135"/>
                        </a:lnTo>
                        <a:lnTo>
                          <a:pt x="66" y="760"/>
                        </a:lnTo>
                        <a:lnTo>
                          <a:pt x="304" y="802"/>
                        </a:lnTo>
                        <a:lnTo>
                          <a:pt x="330" y="742"/>
                        </a:lnTo>
                        <a:lnTo>
                          <a:pt x="362" y="684"/>
                        </a:lnTo>
                        <a:lnTo>
                          <a:pt x="396" y="629"/>
                        </a:lnTo>
                        <a:lnTo>
                          <a:pt x="434" y="576"/>
                        </a:lnTo>
                        <a:lnTo>
                          <a:pt x="279" y="391"/>
                        </a:lnTo>
                        <a:lnTo>
                          <a:pt x="571" y="146"/>
                        </a:lnTo>
                        <a:lnTo>
                          <a:pt x="725" y="331"/>
                        </a:lnTo>
                        <a:lnTo>
                          <a:pt x="784" y="302"/>
                        </a:lnTo>
                        <a:lnTo>
                          <a:pt x="845" y="277"/>
                        </a:lnTo>
                        <a:lnTo>
                          <a:pt x="907" y="257"/>
                        </a:lnTo>
                        <a:lnTo>
                          <a:pt x="970" y="242"/>
                        </a:lnTo>
                        <a:lnTo>
                          <a:pt x="970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2" name="Freeform 17">
                    <a:extLst>
                      <a:ext uri="{FF2B5EF4-FFF2-40B4-BE49-F238E27FC236}">
                        <a16:creationId xmlns:a16="http://schemas.microsoft.com/office/drawing/2014/main" id="{22249FA1-2965-47BB-80FE-DF8BFF053FB6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3785" y="2184"/>
                    <a:ext cx="823" cy="831"/>
                  </a:xfrm>
                  <a:custGeom>
                    <a:avLst/>
                    <a:gdLst>
                      <a:gd name="T0" fmla="*/ 775 w 1646"/>
                      <a:gd name="T1" fmla="*/ 487 h 1663"/>
                      <a:gd name="T2" fmla="*/ 685 w 1646"/>
                      <a:gd name="T3" fmla="*/ 512 h 1663"/>
                      <a:gd name="T4" fmla="*/ 609 w 1646"/>
                      <a:gd name="T5" fmla="*/ 558 h 1663"/>
                      <a:gd name="T6" fmla="*/ 546 w 1646"/>
                      <a:gd name="T7" fmla="*/ 622 h 1663"/>
                      <a:gd name="T8" fmla="*/ 502 w 1646"/>
                      <a:gd name="T9" fmla="*/ 700 h 1663"/>
                      <a:gd name="T10" fmla="*/ 478 w 1646"/>
                      <a:gd name="T11" fmla="*/ 787 h 1663"/>
                      <a:gd name="T12" fmla="*/ 478 w 1646"/>
                      <a:gd name="T13" fmla="*/ 880 h 1663"/>
                      <a:gd name="T14" fmla="*/ 504 w 1646"/>
                      <a:gd name="T15" fmla="*/ 970 h 1663"/>
                      <a:gd name="T16" fmla="*/ 550 w 1646"/>
                      <a:gd name="T17" fmla="*/ 1048 h 1663"/>
                      <a:gd name="T18" fmla="*/ 614 w 1646"/>
                      <a:gd name="T19" fmla="*/ 1111 h 1663"/>
                      <a:gd name="T20" fmla="*/ 691 w 1646"/>
                      <a:gd name="T21" fmla="*/ 1154 h 1663"/>
                      <a:gd name="T22" fmla="*/ 779 w 1646"/>
                      <a:gd name="T23" fmla="*/ 1177 h 1663"/>
                      <a:gd name="T24" fmla="*/ 872 w 1646"/>
                      <a:gd name="T25" fmla="*/ 1177 h 1663"/>
                      <a:gd name="T26" fmla="*/ 961 w 1646"/>
                      <a:gd name="T27" fmla="*/ 1152 h 1663"/>
                      <a:gd name="T28" fmla="*/ 1039 w 1646"/>
                      <a:gd name="T29" fmla="*/ 1106 h 1663"/>
                      <a:gd name="T30" fmla="*/ 1101 w 1646"/>
                      <a:gd name="T31" fmla="*/ 1043 h 1663"/>
                      <a:gd name="T32" fmla="*/ 1146 w 1646"/>
                      <a:gd name="T33" fmla="*/ 965 h 1663"/>
                      <a:gd name="T34" fmla="*/ 1169 w 1646"/>
                      <a:gd name="T35" fmla="*/ 878 h 1663"/>
                      <a:gd name="T36" fmla="*/ 1169 w 1646"/>
                      <a:gd name="T37" fmla="*/ 784 h 1663"/>
                      <a:gd name="T38" fmla="*/ 1144 w 1646"/>
                      <a:gd name="T39" fmla="*/ 694 h 1663"/>
                      <a:gd name="T40" fmla="*/ 1097 w 1646"/>
                      <a:gd name="T41" fmla="*/ 616 h 1663"/>
                      <a:gd name="T42" fmla="*/ 1034 w 1646"/>
                      <a:gd name="T43" fmla="*/ 554 h 1663"/>
                      <a:gd name="T44" fmla="*/ 956 w 1646"/>
                      <a:gd name="T45" fmla="*/ 509 h 1663"/>
                      <a:gd name="T46" fmla="*/ 869 w 1646"/>
                      <a:gd name="T47" fmla="*/ 486 h 1663"/>
                      <a:gd name="T48" fmla="*/ 846 w 1646"/>
                      <a:gd name="T49" fmla="*/ 0 h 1663"/>
                      <a:gd name="T50" fmla="*/ 932 w 1646"/>
                      <a:gd name="T51" fmla="*/ 179 h 1663"/>
                      <a:gd name="T52" fmla="*/ 1051 w 1646"/>
                      <a:gd name="T53" fmla="*/ 211 h 1663"/>
                      <a:gd name="T54" fmla="*/ 1374 w 1646"/>
                      <a:gd name="T55" fmla="*/ 210 h 1663"/>
                      <a:gd name="T56" fmla="*/ 1325 w 1646"/>
                      <a:gd name="T57" fmla="*/ 401 h 1663"/>
                      <a:gd name="T58" fmla="*/ 1397 w 1646"/>
                      <a:gd name="T59" fmla="*/ 503 h 1663"/>
                      <a:gd name="T60" fmla="*/ 1646 w 1646"/>
                      <a:gd name="T61" fmla="*/ 710 h 1663"/>
                      <a:gd name="T62" fmla="*/ 1485 w 1646"/>
                      <a:gd name="T63" fmla="*/ 826 h 1663"/>
                      <a:gd name="T64" fmla="*/ 1474 w 1646"/>
                      <a:gd name="T65" fmla="*/ 949 h 1663"/>
                      <a:gd name="T66" fmla="*/ 1532 w 1646"/>
                      <a:gd name="T67" fmla="*/ 1266 h 1663"/>
                      <a:gd name="T68" fmla="*/ 1335 w 1646"/>
                      <a:gd name="T69" fmla="*/ 1252 h 1663"/>
                      <a:gd name="T70" fmla="*/ 1247 w 1646"/>
                      <a:gd name="T71" fmla="*/ 1340 h 1663"/>
                      <a:gd name="T72" fmla="*/ 1087 w 1646"/>
                      <a:gd name="T73" fmla="*/ 1621 h 1663"/>
                      <a:gd name="T74" fmla="*/ 961 w 1646"/>
                      <a:gd name="T75" fmla="*/ 1479 h 1663"/>
                      <a:gd name="T76" fmla="*/ 868 w 1646"/>
                      <a:gd name="T77" fmla="*/ 1493 h 1663"/>
                      <a:gd name="T78" fmla="*/ 785 w 1646"/>
                      <a:gd name="T79" fmla="*/ 1663 h 1663"/>
                      <a:gd name="T80" fmla="*/ 555 w 1646"/>
                      <a:gd name="T81" fmla="*/ 1437 h 1663"/>
                      <a:gd name="T82" fmla="*/ 447 w 1646"/>
                      <a:gd name="T83" fmla="*/ 1376 h 1663"/>
                      <a:gd name="T84" fmla="*/ 261 w 1646"/>
                      <a:gd name="T85" fmla="*/ 1445 h 1663"/>
                      <a:gd name="T86" fmla="*/ 229 w 1646"/>
                      <a:gd name="T87" fmla="*/ 1123 h 1663"/>
                      <a:gd name="T88" fmla="*/ 186 w 1646"/>
                      <a:gd name="T89" fmla="*/ 1007 h 1663"/>
                      <a:gd name="T90" fmla="*/ 0 w 1646"/>
                      <a:gd name="T91" fmla="*/ 939 h 1663"/>
                      <a:gd name="T92" fmla="*/ 182 w 1646"/>
                      <a:gd name="T93" fmla="*/ 672 h 1663"/>
                      <a:gd name="T94" fmla="*/ 223 w 1646"/>
                      <a:gd name="T95" fmla="*/ 555 h 1663"/>
                      <a:gd name="T96" fmla="*/ 123 w 1646"/>
                      <a:gd name="T97" fmla="*/ 383 h 1663"/>
                      <a:gd name="T98" fmla="*/ 435 w 1646"/>
                      <a:gd name="T99" fmla="*/ 297 h 1663"/>
                      <a:gd name="T100" fmla="*/ 541 w 1646"/>
                      <a:gd name="T101" fmla="*/ 233 h 1663"/>
                      <a:gd name="T102" fmla="*/ 575 w 1646"/>
                      <a:gd name="T103" fmla="*/ 38 h 16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</a:cxnLst>
                    <a:rect l="0" t="0" r="r" b="b"/>
                    <a:pathLst>
                      <a:path w="1646" h="1663">
                        <a:moveTo>
                          <a:pt x="823" y="484"/>
                        </a:moveTo>
                        <a:lnTo>
                          <a:pt x="775" y="487"/>
                        </a:lnTo>
                        <a:lnTo>
                          <a:pt x="729" y="496"/>
                        </a:lnTo>
                        <a:lnTo>
                          <a:pt x="685" y="512"/>
                        </a:lnTo>
                        <a:lnTo>
                          <a:pt x="645" y="533"/>
                        </a:lnTo>
                        <a:lnTo>
                          <a:pt x="609" y="558"/>
                        </a:lnTo>
                        <a:lnTo>
                          <a:pt x="575" y="588"/>
                        </a:lnTo>
                        <a:lnTo>
                          <a:pt x="546" y="622"/>
                        </a:lnTo>
                        <a:lnTo>
                          <a:pt x="521" y="660"/>
                        </a:lnTo>
                        <a:lnTo>
                          <a:pt x="502" y="700"/>
                        </a:lnTo>
                        <a:lnTo>
                          <a:pt x="487" y="742"/>
                        </a:lnTo>
                        <a:lnTo>
                          <a:pt x="478" y="787"/>
                        </a:lnTo>
                        <a:lnTo>
                          <a:pt x="475" y="833"/>
                        </a:lnTo>
                        <a:lnTo>
                          <a:pt x="478" y="880"/>
                        </a:lnTo>
                        <a:lnTo>
                          <a:pt x="488" y="927"/>
                        </a:lnTo>
                        <a:lnTo>
                          <a:pt x="504" y="970"/>
                        </a:lnTo>
                        <a:lnTo>
                          <a:pt x="524" y="1010"/>
                        </a:lnTo>
                        <a:lnTo>
                          <a:pt x="550" y="1048"/>
                        </a:lnTo>
                        <a:lnTo>
                          <a:pt x="580" y="1082"/>
                        </a:lnTo>
                        <a:lnTo>
                          <a:pt x="614" y="1111"/>
                        </a:lnTo>
                        <a:lnTo>
                          <a:pt x="651" y="1135"/>
                        </a:lnTo>
                        <a:lnTo>
                          <a:pt x="691" y="1154"/>
                        </a:lnTo>
                        <a:lnTo>
                          <a:pt x="734" y="1168"/>
                        </a:lnTo>
                        <a:lnTo>
                          <a:pt x="779" y="1177"/>
                        </a:lnTo>
                        <a:lnTo>
                          <a:pt x="824" y="1181"/>
                        </a:lnTo>
                        <a:lnTo>
                          <a:pt x="872" y="1177"/>
                        </a:lnTo>
                        <a:lnTo>
                          <a:pt x="918" y="1167"/>
                        </a:lnTo>
                        <a:lnTo>
                          <a:pt x="961" y="1152"/>
                        </a:lnTo>
                        <a:lnTo>
                          <a:pt x="1002" y="1132"/>
                        </a:lnTo>
                        <a:lnTo>
                          <a:pt x="1039" y="1106"/>
                        </a:lnTo>
                        <a:lnTo>
                          <a:pt x="1073" y="1076"/>
                        </a:lnTo>
                        <a:lnTo>
                          <a:pt x="1101" y="1043"/>
                        </a:lnTo>
                        <a:lnTo>
                          <a:pt x="1126" y="1005"/>
                        </a:lnTo>
                        <a:lnTo>
                          <a:pt x="1146" y="965"/>
                        </a:lnTo>
                        <a:lnTo>
                          <a:pt x="1160" y="922"/>
                        </a:lnTo>
                        <a:lnTo>
                          <a:pt x="1169" y="878"/>
                        </a:lnTo>
                        <a:lnTo>
                          <a:pt x="1173" y="831"/>
                        </a:lnTo>
                        <a:lnTo>
                          <a:pt x="1169" y="784"/>
                        </a:lnTo>
                        <a:lnTo>
                          <a:pt x="1159" y="738"/>
                        </a:lnTo>
                        <a:lnTo>
                          <a:pt x="1144" y="694"/>
                        </a:lnTo>
                        <a:lnTo>
                          <a:pt x="1123" y="653"/>
                        </a:lnTo>
                        <a:lnTo>
                          <a:pt x="1097" y="616"/>
                        </a:lnTo>
                        <a:lnTo>
                          <a:pt x="1067" y="583"/>
                        </a:lnTo>
                        <a:lnTo>
                          <a:pt x="1034" y="554"/>
                        </a:lnTo>
                        <a:lnTo>
                          <a:pt x="997" y="529"/>
                        </a:lnTo>
                        <a:lnTo>
                          <a:pt x="956" y="509"/>
                        </a:lnTo>
                        <a:lnTo>
                          <a:pt x="913" y="495"/>
                        </a:lnTo>
                        <a:lnTo>
                          <a:pt x="869" y="486"/>
                        </a:lnTo>
                        <a:lnTo>
                          <a:pt x="823" y="484"/>
                        </a:lnTo>
                        <a:close/>
                        <a:moveTo>
                          <a:pt x="846" y="0"/>
                        </a:moveTo>
                        <a:lnTo>
                          <a:pt x="870" y="172"/>
                        </a:lnTo>
                        <a:lnTo>
                          <a:pt x="932" y="179"/>
                        </a:lnTo>
                        <a:lnTo>
                          <a:pt x="992" y="192"/>
                        </a:lnTo>
                        <a:lnTo>
                          <a:pt x="1051" y="211"/>
                        </a:lnTo>
                        <a:lnTo>
                          <a:pt x="1144" y="64"/>
                        </a:lnTo>
                        <a:lnTo>
                          <a:pt x="1374" y="210"/>
                        </a:lnTo>
                        <a:lnTo>
                          <a:pt x="1283" y="356"/>
                        </a:lnTo>
                        <a:lnTo>
                          <a:pt x="1325" y="401"/>
                        </a:lnTo>
                        <a:lnTo>
                          <a:pt x="1364" y="450"/>
                        </a:lnTo>
                        <a:lnTo>
                          <a:pt x="1397" y="503"/>
                        </a:lnTo>
                        <a:lnTo>
                          <a:pt x="1562" y="449"/>
                        </a:lnTo>
                        <a:lnTo>
                          <a:pt x="1646" y="710"/>
                        </a:lnTo>
                        <a:lnTo>
                          <a:pt x="1481" y="762"/>
                        </a:lnTo>
                        <a:lnTo>
                          <a:pt x="1485" y="826"/>
                        </a:lnTo>
                        <a:lnTo>
                          <a:pt x="1483" y="888"/>
                        </a:lnTo>
                        <a:lnTo>
                          <a:pt x="1474" y="949"/>
                        </a:lnTo>
                        <a:lnTo>
                          <a:pt x="1634" y="1014"/>
                        </a:lnTo>
                        <a:lnTo>
                          <a:pt x="1532" y="1266"/>
                        </a:lnTo>
                        <a:lnTo>
                          <a:pt x="1372" y="1202"/>
                        </a:lnTo>
                        <a:lnTo>
                          <a:pt x="1335" y="1252"/>
                        </a:lnTo>
                        <a:lnTo>
                          <a:pt x="1293" y="1298"/>
                        </a:lnTo>
                        <a:lnTo>
                          <a:pt x="1247" y="1340"/>
                        </a:lnTo>
                        <a:lnTo>
                          <a:pt x="1328" y="1493"/>
                        </a:lnTo>
                        <a:lnTo>
                          <a:pt x="1087" y="1621"/>
                        </a:lnTo>
                        <a:lnTo>
                          <a:pt x="1006" y="1468"/>
                        </a:lnTo>
                        <a:lnTo>
                          <a:pt x="961" y="1479"/>
                        </a:lnTo>
                        <a:lnTo>
                          <a:pt x="915" y="1488"/>
                        </a:lnTo>
                        <a:lnTo>
                          <a:pt x="868" y="1493"/>
                        </a:lnTo>
                        <a:lnTo>
                          <a:pt x="822" y="1494"/>
                        </a:lnTo>
                        <a:lnTo>
                          <a:pt x="785" y="1663"/>
                        </a:lnTo>
                        <a:lnTo>
                          <a:pt x="518" y="1606"/>
                        </a:lnTo>
                        <a:lnTo>
                          <a:pt x="555" y="1437"/>
                        </a:lnTo>
                        <a:lnTo>
                          <a:pt x="499" y="1409"/>
                        </a:lnTo>
                        <a:lnTo>
                          <a:pt x="447" y="1376"/>
                        </a:lnTo>
                        <a:lnTo>
                          <a:pt x="397" y="1338"/>
                        </a:lnTo>
                        <a:lnTo>
                          <a:pt x="261" y="1445"/>
                        </a:lnTo>
                        <a:lnTo>
                          <a:pt x="93" y="1229"/>
                        </a:lnTo>
                        <a:lnTo>
                          <a:pt x="229" y="1123"/>
                        </a:lnTo>
                        <a:lnTo>
                          <a:pt x="205" y="1066"/>
                        </a:lnTo>
                        <a:lnTo>
                          <a:pt x="186" y="1007"/>
                        </a:lnTo>
                        <a:lnTo>
                          <a:pt x="172" y="945"/>
                        </a:lnTo>
                        <a:lnTo>
                          <a:pt x="0" y="939"/>
                        </a:lnTo>
                        <a:lnTo>
                          <a:pt x="9" y="666"/>
                        </a:lnTo>
                        <a:lnTo>
                          <a:pt x="182" y="672"/>
                        </a:lnTo>
                        <a:lnTo>
                          <a:pt x="200" y="613"/>
                        </a:lnTo>
                        <a:lnTo>
                          <a:pt x="223" y="555"/>
                        </a:lnTo>
                        <a:lnTo>
                          <a:pt x="252" y="499"/>
                        </a:lnTo>
                        <a:lnTo>
                          <a:pt x="123" y="383"/>
                        </a:lnTo>
                        <a:lnTo>
                          <a:pt x="307" y="181"/>
                        </a:lnTo>
                        <a:lnTo>
                          <a:pt x="435" y="297"/>
                        </a:lnTo>
                        <a:lnTo>
                          <a:pt x="486" y="263"/>
                        </a:lnTo>
                        <a:lnTo>
                          <a:pt x="541" y="233"/>
                        </a:lnTo>
                        <a:lnTo>
                          <a:pt x="600" y="210"/>
                        </a:lnTo>
                        <a:lnTo>
                          <a:pt x="575" y="38"/>
                        </a:lnTo>
                        <a:lnTo>
                          <a:pt x="846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3" name="Freeform 18">
                    <a:extLst>
                      <a:ext uri="{FF2B5EF4-FFF2-40B4-BE49-F238E27FC236}">
                        <a16:creationId xmlns:a16="http://schemas.microsoft.com/office/drawing/2014/main" id="{EF01577E-C6B9-435D-82CB-033E6FFB69C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104" y="1544"/>
                    <a:ext cx="649" cy="656"/>
                  </a:xfrm>
                  <a:custGeom>
                    <a:avLst/>
                    <a:gdLst>
                      <a:gd name="T0" fmla="*/ 594 w 1299"/>
                      <a:gd name="T1" fmla="*/ 386 h 1313"/>
                      <a:gd name="T2" fmla="*/ 519 w 1299"/>
                      <a:gd name="T3" fmla="*/ 414 h 1313"/>
                      <a:gd name="T4" fmla="*/ 454 w 1299"/>
                      <a:gd name="T5" fmla="*/ 462 h 1313"/>
                      <a:gd name="T6" fmla="*/ 408 w 1299"/>
                      <a:gd name="T7" fmla="*/ 524 h 1313"/>
                      <a:gd name="T8" fmla="*/ 381 w 1299"/>
                      <a:gd name="T9" fmla="*/ 596 h 1313"/>
                      <a:gd name="T10" fmla="*/ 374 w 1299"/>
                      <a:gd name="T11" fmla="*/ 672 h 1313"/>
                      <a:gd name="T12" fmla="*/ 390 w 1299"/>
                      <a:gd name="T13" fmla="*/ 749 h 1313"/>
                      <a:gd name="T14" fmla="*/ 429 w 1299"/>
                      <a:gd name="T15" fmla="*/ 822 h 1313"/>
                      <a:gd name="T16" fmla="*/ 484 w 1299"/>
                      <a:gd name="T17" fmla="*/ 877 h 1313"/>
                      <a:gd name="T18" fmla="*/ 552 w 1299"/>
                      <a:gd name="T19" fmla="*/ 914 h 1313"/>
                      <a:gd name="T20" fmla="*/ 627 w 1299"/>
                      <a:gd name="T21" fmla="*/ 931 h 1313"/>
                      <a:gd name="T22" fmla="*/ 704 w 1299"/>
                      <a:gd name="T23" fmla="*/ 926 h 1313"/>
                      <a:gd name="T24" fmla="*/ 779 w 1299"/>
                      <a:gd name="T25" fmla="*/ 899 h 1313"/>
                      <a:gd name="T26" fmla="*/ 844 w 1299"/>
                      <a:gd name="T27" fmla="*/ 851 h 1313"/>
                      <a:gd name="T28" fmla="*/ 891 w 1299"/>
                      <a:gd name="T29" fmla="*/ 788 h 1313"/>
                      <a:gd name="T30" fmla="*/ 917 w 1299"/>
                      <a:gd name="T31" fmla="*/ 717 h 1313"/>
                      <a:gd name="T32" fmla="*/ 924 w 1299"/>
                      <a:gd name="T33" fmla="*/ 640 h 1313"/>
                      <a:gd name="T34" fmla="*/ 908 w 1299"/>
                      <a:gd name="T35" fmla="*/ 563 h 1313"/>
                      <a:gd name="T36" fmla="*/ 869 w 1299"/>
                      <a:gd name="T37" fmla="*/ 491 h 1313"/>
                      <a:gd name="T38" fmla="*/ 814 w 1299"/>
                      <a:gd name="T39" fmla="*/ 436 h 1313"/>
                      <a:gd name="T40" fmla="*/ 746 w 1299"/>
                      <a:gd name="T41" fmla="*/ 399 h 1313"/>
                      <a:gd name="T42" fmla="*/ 671 w 1299"/>
                      <a:gd name="T43" fmla="*/ 382 h 1313"/>
                      <a:gd name="T44" fmla="*/ 675 w 1299"/>
                      <a:gd name="T45" fmla="*/ 0 h 1313"/>
                      <a:gd name="T46" fmla="*/ 858 w 1299"/>
                      <a:gd name="T47" fmla="*/ 178 h 1313"/>
                      <a:gd name="T48" fmla="*/ 944 w 1299"/>
                      <a:gd name="T49" fmla="*/ 225 h 1313"/>
                      <a:gd name="T50" fmla="*/ 1090 w 1299"/>
                      <a:gd name="T51" fmla="*/ 170 h 1313"/>
                      <a:gd name="T52" fmla="*/ 1116 w 1299"/>
                      <a:gd name="T53" fmla="*/ 424 h 1313"/>
                      <a:gd name="T54" fmla="*/ 1152 w 1299"/>
                      <a:gd name="T55" fmla="*/ 517 h 1313"/>
                      <a:gd name="T56" fmla="*/ 1299 w 1299"/>
                      <a:gd name="T57" fmla="*/ 568 h 1313"/>
                      <a:gd name="T58" fmla="*/ 1157 w 1299"/>
                      <a:gd name="T59" fmla="*/ 779 h 1313"/>
                      <a:gd name="T60" fmla="*/ 1124 w 1299"/>
                      <a:gd name="T61" fmla="*/ 872 h 1313"/>
                      <a:gd name="T62" fmla="*/ 1204 w 1299"/>
                      <a:gd name="T63" fmla="*/ 1007 h 1313"/>
                      <a:gd name="T64" fmla="*/ 958 w 1299"/>
                      <a:gd name="T65" fmla="*/ 1077 h 1313"/>
                      <a:gd name="T66" fmla="*/ 896 w 1299"/>
                      <a:gd name="T67" fmla="*/ 1117 h 1313"/>
                      <a:gd name="T68" fmla="*/ 829 w 1299"/>
                      <a:gd name="T69" fmla="*/ 1147 h 1313"/>
                      <a:gd name="T70" fmla="*/ 636 w 1299"/>
                      <a:gd name="T71" fmla="*/ 1313 h 1313"/>
                      <a:gd name="T72" fmla="*/ 567 w 1299"/>
                      <a:gd name="T73" fmla="*/ 1172 h 1313"/>
                      <a:gd name="T74" fmla="*/ 472 w 1299"/>
                      <a:gd name="T75" fmla="*/ 1148 h 1313"/>
                      <a:gd name="T76" fmla="*/ 217 w 1299"/>
                      <a:gd name="T77" fmla="*/ 1151 h 1313"/>
                      <a:gd name="T78" fmla="*/ 255 w 1299"/>
                      <a:gd name="T79" fmla="*/ 1000 h 1313"/>
                      <a:gd name="T80" fmla="*/ 197 w 1299"/>
                      <a:gd name="T81" fmla="*/ 920 h 1313"/>
                      <a:gd name="T82" fmla="*/ 0 w 1299"/>
                      <a:gd name="T83" fmla="*/ 757 h 1313"/>
                      <a:gd name="T84" fmla="*/ 127 w 1299"/>
                      <a:gd name="T85" fmla="*/ 666 h 1313"/>
                      <a:gd name="T86" fmla="*/ 135 w 1299"/>
                      <a:gd name="T87" fmla="*/ 568 h 1313"/>
                      <a:gd name="T88" fmla="*/ 87 w 1299"/>
                      <a:gd name="T89" fmla="*/ 317 h 1313"/>
                      <a:gd name="T90" fmla="*/ 243 w 1299"/>
                      <a:gd name="T91" fmla="*/ 328 h 1313"/>
                      <a:gd name="T92" fmla="*/ 312 w 1299"/>
                      <a:gd name="T93" fmla="*/ 257 h 1313"/>
                      <a:gd name="T94" fmla="*/ 437 w 1299"/>
                      <a:gd name="T95" fmla="*/ 34 h 1313"/>
                      <a:gd name="T96" fmla="*/ 550 w 1299"/>
                      <a:gd name="T97" fmla="*/ 144 h 1313"/>
                      <a:gd name="T98" fmla="*/ 647 w 1299"/>
                      <a:gd name="T99" fmla="*/ 134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1299" h="1313">
                        <a:moveTo>
                          <a:pt x="632" y="382"/>
                        </a:moveTo>
                        <a:lnTo>
                          <a:pt x="594" y="386"/>
                        </a:lnTo>
                        <a:lnTo>
                          <a:pt x="556" y="397"/>
                        </a:lnTo>
                        <a:lnTo>
                          <a:pt x="519" y="414"/>
                        </a:lnTo>
                        <a:lnTo>
                          <a:pt x="484" y="436"/>
                        </a:lnTo>
                        <a:lnTo>
                          <a:pt x="454" y="462"/>
                        </a:lnTo>
                        <a:lnTo>
                          <a:pt x="429" y="491"/>
                        </a:lnTo>
                        <a:lnTo>
                          <a:pt x="408" y="524"/>
                        </a:lnTo>
                        <a:lnTo>
                          <a:pt x="392" y="559"/>
                        </a:lnTo>
                        <a:lnTo>
                          <a:pt x="381" y="596"/>
                        </a:lnTo>
                        <a:lnTo>
                          <a:pt x="375" y="634"/>
                        </a:lnTo>
                        <a:lnTo>
                          <a:pt x="374" y="672"/>
                        </a:lnTo>
                        <a:lnTo>
                          <a:pt x="380" y="711"/>
                        </a:lnTo>
                        <a:lnTo>
                          <a:pt x="390" y="749"/>
                        </a:lnTo>
                        <a:lnTo>
                          <a:pt x="407" y="787"/>
                        </a:lnTo>
                        <a:lnTo>
                          <a:pt x="429" y="822"/>
                        </a:lnTo>
                        <a:lnTo>
                          <a:pt x="454" y="852"/>
                        </a:lnTo>
                        <a:lnTo>
                          <a:pt x="484" y="877"/>
                        </a:lnTo>
                        <a:lnTo>
                          <a:pt x="517" y="897"/>
                        </a:lnTo>
                        <a:lnTo>
                          <a:pt x="552" y="914"/>
                        </a:lnTo>
                        <a:lnTo>
                          <a:pt x="589" y="925"/>
                        </a:lnTo>
                        <a:lnTo>
                          <a:pt x="627" y="931"/>
                        </a:lnTo>
                        <a:lnTo>
                          <a:pt x="666" y="931"/>
                        </a:lnTo>
                        <a:lnTo>
                          <a:pt x="704" y="926"/>
                        </a:lnTo>
                        <a:lnTo>
                          <a:pt x="743" y="915"/>
                        </a:lnTo>
                        <a:lnTo>
                          <a:pt x="779" y="899"/>
                        </a:lnTo>
                        <a:lnTo>
                          <a:pt x="814" y="877"/>
                        </a:lnTo>
                        <a:lnTo>
                          <a:pt x="844" y="851"/>
                        </a:lnTo>
                        <a:lnTo>
                          <a:pt x="869" y="822"/>
                        </a:lnTo>
                        <a:lnTo>
                          <a:pt x="891" y="788"/>
                        </a:lnTo>
                        <a:lnTo>
                          <a:pt x="906" y="754"/>
                        </a:lnTo>
                        <a:lnTo>
                          <a:pt x="917" y="717"/>
                        </a:lnTo>
                        <a:lnTo>
                          <a:pt x="923" y="679"/>
                        </a:lnTo>
                        <a:lnTo>
                          <a:pt x="924" y="640"/>
                        </a:lnTo>
                        <a:lnTo>
                          <a:pt x="918" y="601"/>
                        </a:lnTo>
                        <a:lnTo>
                          <a:pt x="908" y="563"/>
                        </a:lnTo>
                        <a:lnTo>
                          <a:pt x="892" y="525"/>
                        </a:lnTo>
                        <a:lnTo>
                          <a:pt x="869" y="491"/>
                        </a:lnTo>
                        <a:lnTo>
                          <a:pt x="844" y="461"/>
                        </a:lnTo>
                        <a:lnTo>
                          <a:pt x="814" y="436"/>
                        </a:lnTo>
                        <a:lnTo>
                          <a:pt x="782" y="415"/>
                        </a:lnTo>
                        <a:lnTo>
                          <a:pt x="746" y="399"/>
                        </a:lnTo>
                        <a:lnTo>
                          <a:pt x="709" y="387"/>
                        </a:lnTo>
                        <a:lnTo>
                          <a:pt x="671" y="382"/>
                        </a:lnTo>
                        <a:lnTo>
                          <a:pt x="632" y="382"/>
                        </a:lnTo>
                        <a:close/>
                        <a:moveTo>
                          <a:pt x="675" y="0"/>
                        </a:moveTo>
                        <a:lnTo>
                          <a:pt x="886" y="44"/>
                        </a:lnTo>
                        <a:lnTo>
                          <a:pt x="858" y="178"/>
                        </a:lnTo>
                        <a:lnTo>
                          <a:pt x="902" y="199"/>
                        </a:lnTo>
                        <a:lnTo>
                          <a:pt x="944" y="225"/>
                        </a:lnTo>
                        <a:lnTo>
                          <a:pt x="983" y="255"/>
                        </a:lnTo>
                        <a:lnTo>
                          <a:pt x="1090" y="170"/>
                        </a:lnTo>
                        <a:lnTo>
                          <a:pt x="1223" y="340"/>
                        </a:lnTo>
                        <a:lnTo>
                          <a:pt x="1116" y="424"/>
                        </a:lnTo>
                        <a:lnTo>
                          <a:pt x="1137" y="470"/>
                        </a:lnTo>
                        <a:lnTo>
                          <a:pt x="1152" y="517"/>
                        </a:lnTo>
                        <a:lnTo>
                          <a:pt x="1163" y="563"/>
                        </a:lnTo>
                        <a:lnTo>
                          <a:pt x="1299" y="568"/>
                        </a:lnTo>
                        <a:lnTo>
                          <a:pt x="1292" y="784"/>
                        </a:lnTo>
                        <a:lnTo>
                          <a:pt x="1157" y="779"/>
                        </a:lnTo>
                        <a:lnTo>
                          <a:pt x="1142" y="826"/>
                        </a:lnTo>
                        <a:lnTo>
                          <a:pt x="1124" y="872"/>
                        </a:lnTo>
                        <a:lnTo>
                          <a:pt x="1102" y="916"/>
                        </a:lnTo>
                        <a:lnTo>
                          <a:pt x="1204" y="1007"/>
                        </a:lnTo>
                        <a:lnTo>
                          <a:pt x="1061" y="1168"/>
                        </a:lnTo>
                        <a:lnTo>
                          <a:pt x="958" y="1077"/>
                        </a:lnTo>
                        <a:lnTo>
                          <a:pt x="928" y="1098"/>
                        </a:lnTo>
                        <a:lnTo>
                          <a:pt x="896" y="1117"/>
                        </a:lnTo>
                        <a:lnTo>
                          <a:pt x="863" y="1132"/>
                        </a:lnTo>
                        <a:lnTo>
                          <a:pt x="829" y="1147"/>
                        </a:lnTo>
                        <a:lnTo>
                          <a:pt x="849" y="1282"/>
                        </a:lnTo>
                        <a:lnTo>
                          <a:pt x="636" y="1313"/>
                        </a:lnTo>
                        <a:lnTo>
                          <a:pt x="616" y="1178"/>
                        </a:lnTo>
                        <a:lnTo>
                          <a:pt x="567" y="1172"/>
                        </a:lnTo>
                        <a:lnTo>
                          <a:pt x="519" y="1162"/>
                        </a:lnTo>
                        <a:lnTo>
                          <a:pt x="472" y="1148"/>
                        </a:lnTo>
                        <a:lnTo>
                          <a:pt x="401" y="1264"/>
                        </a:lnTo>
                        <a:lnTo>
                          <a:pt x="217" y="1151"/>
                        </a:lnTo>
                        <a:lnTo>
                          <a:pt x="289" y="1034"/>
                        </a:lnTo>
                        <a:lnTo>
                          <a:pt x="255" y="1000"/>
                        </a:lnTo>
                        <a:lnTo>
                          <a:pt x="225" y="961"/>
                        </a:lnTo>
                        <a:lnTo>
                          <a:pt x="197" y="920"/>
                        </a:lnTo>
                        <a:lnTo>
                          <a:pt x="68" y="962"/>
                        </a:lnTo>
                        <a:lnTo>
                          <a:pt x="0" y="757"/>
                        </a:lnTo>
                        <a:lnTo>
                          <a:pt x="131" y="715"/>
                        </a:lnTo>
                        <a:lnTo>
                          <a:pt x="127" y="666"/>
                        </a:lnTo>
                        <a:lnTo>
                          <a:pt x="128" y="616"/>
                        </a:lnTo>
                        <a:lnTo>
                          <a:pt x="135" y="568"/>
                        </a:lnTo>
                        <a:lnTo>
                          <a:pt x="8" y="517"/>
                        </a:lnTo>
                        <a:lnTo>
                          <a:pt x="87" y="317"/>
                        </a:lnTo>
                        <a:lnTo>
                          <a:pt x="214" y="367"/>
                        </a:lnTo>
                        <a:lnTo>
                          <a:pt x="243" y="328"/>
                        </a:lnTo>
                        <a:lnTo>
                          <a:pt x="275" y="292"/>
                        </a:lnTo>
                        <a:lnTo>
                          <a:pt x="312" y="257"/>
                        </a:lnTo>
                        <a:lnTo>
                          <a:pt x="247" y="137"/>
                        </a:lnTo>
                        <a:lnTo>
                          <a:pt x="437" y="34"/>
                        </a:lnTo>
                        <a:lnTo>
                          <a:pt x="501" y="155"/>
                        </a:lnTo>
                        <a:lnTo>
                          <a:pt x="550" y="144"/>
                        </a:lnTo>
                        <a:lnTo>
                          <a:pt x="598" y="137"/>
                        </a:lnTo>
                        <a:lnTo>
                          <a:pt x="647" y="134"/>
                        </a:lnTo>
                        <a:lnTo>
                          <a:pt x="675" y="0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A196FCE-7ED6-450C-91A1-FADED888D21F}"/>
                  </a:ext>
                </a:extLst>
              </p:cNvPr>
              <p:cNvGrpSpPr/>
              <p:nvPr/>
            </p:nvGrpSpPr>
            <p:grpSpPr>
              <a:xfrm flipH="1">
                <a:off x="7569146" y="2297399"/>
                <a:ext cx="2323989" cy="972983"/>
                <a:chOff x="1092365" y="2451970"/>
                <a:chExt cx="2323989" cy="972983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66609A08-7BFD-4975-A9BB-514A58993752}"/>
                    </a:ext>
                  </a:extLst>
                </p:cNvPr>
                <p:cNvSpPr/>
                <p:nvPr/>
              </p:nvSpPr>
              <p:spPr>
                <a:xfrm>
                  <a:off x="1092365" y="2922749"/>
                  <a:ext cx="2323989" cy="50220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sz="1200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Baseline LSMT model</a:t>
                  </a:r>
                </a:p>
                <a:p>
                  <a:pPr lvl="0">
                    <a:defRPr/>
                  </a:pPr>
                  <a:r>
                    <a:rPr lang="en-US" sz="1200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ARIMA and SARIMA models</a:t>
                  </a: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2AD0A727-D8C1-4944-93C3-010778868CE5}"/>
                    </a:ext>
                  </a:extLst>
                </p:cNvPr>
                <p:cNvSpPr/>
                <p:nvPr/>
              </p:nvSpPr>
              <p:spPr>
                <a:xfrm>
                  <a:off x="1523091" y="2451970"/>
                  <a:ext cx="1893262" cy="33480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b="1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Models</a:t>
                  </a:r>
                </a:p>
              </p:txBody>
            </p:sp>
          </p:grpSp>
        </p:grp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AF851E9-6423-4305-A432-31037CD6E355}"/>
                </a:ext>
              </a:extLst>
            </p:cNvPr>
            <p:cNvSpPr/>
            <p:nvPr/>
          </p:nvSpPr>
          <p:spPr>
            <a:xfrm>
              <a:off x="1046526" y="3735870"/>
              <a:ext cx="3735946" cy="1787104"/>
            </a:xfrm>
            <a:prstGeom prst="rect">
              <a:avLst/>
            </a:prstGeom>
            <a:solidFill>
              <a:schemeClr val="tx2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5FE30CB-94CE-42C8-83F8-09937E6C6CA5}"/>
                </a:ext>
              </a:extLst>
            </p:cNvPr>
            <p:cNvGrpSpPr/>
            <p:nvPr/>
          </p:nvGrpSpPr>
          <p:grpSpPr>
            <a:xfrm>
              <a:off x="1139923" y="4053222"/>
              <a:ext cx="3535778" cy="1639352"/>
              <a:chOff x="1115701" y="4023941"/>
              <a:chExt cx="3345578" cy="1551166"/>
            </a:xfrm>
          </p:grpSpPr>
          <p:grpSp>
            <p:nvGrpSpPr>
              <p:cNvPr id="165" name="Group 164">
                <a:extLst>
                  <a:ext uri="{FF2B5EF4-FFF2-40B4-BE49-F238E27FC236}">
                    <a16:creationId xmlns:a16="http://schemas.microsoft.com/office/drawing/2014/main" id="{B4EC3FB7-E051-4E51-8379-B862824A92AC}"/>
                  </a:ext>
                </a:extLst>
              </p:cNvPr>
              <p:cNvGrpSpPr/>
              <p:nvPr/>
            </p:nvGrpSpPr>
            <p:grpSpPr>
              <a:xfrm>
                <a:off x="3370867" y="4023941"/>
                <a:ext cx="1090412" cy="1090415"/>
                <a:chOff x="4675458" y="4092688"/>
                <a:chExt cx="1253596" cy="1253600"/>
              </a:xfrm>
            </p:grpSpPr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70B43097-F2D0-462A-9193-61D75E6FA955}"/>
                    </a:ext>
                  </a:extLst>
                </p:cNvPr>
                <p:cNvGrpSpPr/>
                <p:nvPr/>
              </p:nvGrpSpPr>
              <p:grpSpPr>
                <a:xfrm rot="16200000">
                  <a:off x="4675456" y="4092690"/>
                  <a:ext cx="1253600" cy="1253596"/>
                  <a:chOff x="725737" y="1088571"/>
                  <a:chExt cx="1072718" cy="1072718"/>
                </a:xfrm>
              </p:grpSpPr>
              <p:sp>
                <p:nvSpPr>
                  <p:cNvPr id="115" name="Diamond 114">
                    <a:extLst>
                      <a:ext uri="{FF2B5EF4-FFF2-40B4-BE49-F238E27FC236}">
                        <a16:creationId xmlns:a16="http://schemas.microsoft.com/office/drawing/2014/main" id="{22C8F23B-EEDC-4855-8DDA-DA12CA334892}"/>
                      </a:ext>
                    </a:extLst>
                  </p:cNvPr>
                  <p:cNvSpPr/>
                  <p:nvPr/>
                </p:nvSpPr>
                <p:spPr>
                  <a:xfrm>
                    <a:off x="725737" y="1088571"/>
                    <a:ext cx="1072718" cy="1072718"/>
                  </a:xfrm>
                  <a:prstGeom prst="diamond">
                    <a:avLst/>
                  </a:prstGeom>
                  <a:solidFill>
                    <a:schemeClr val="bg2">
                      <a:alpha val="0"/>
                    </a:schemeClr>
                  </a:solidFill>
                  <a:ln w="9525">
                    <a:solidFill>
                      <a:schemeClr val="bg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16" name="Diamond 115">
                    <a:extLst>
                      <a:ext uri="{FF2B5EF4-FFF2-40B4-BE49-F238E27FC236}">
                        <a16:creationId xmlns:a16="http://schemas.microsoft.com/office/drawing/2014/main" id="{34DEF2AB-AA92-44F0-9DE0-C9714D0A96FC}"/>
                      </a:ext>
                    </a:extLst>
                  </p:cNvPr>
                  <p:cNvSpPr/>
                  <p:nvPr/>
                </p:nvSpPr>
                <p:spPr>
                  <a:xfrm>
                    <a:off x="787309" y="1150144"/>
                    <a:ext cx="949576" cy="949574"/>
                  </a:xfrm>
                  <a:prstGeom prst="diamond">
                    <a:avLst/>
                  </a:prstGeom>
                  <a:solidFill>
                    <a:schemeClr val="bg2">
                      <a:lumMod val="95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135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27" name="Group 50">
                  <a:extLst>
                    <a:ext uri="{FF2B5EF4-FFF2-40B4-BE49-F238E27FC236}">
                      <a16:creationId xmlns:a16="http://schemas.microsoft.com/office/drawing/2014/main" id="{90088E1A-78EB-431E-AED3-33FEC9B20FD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5071874" y="4523655"/>
                  <a:ext cx="460764" cy="391664"/>
                  <a:chOff x="2281" y="833"/>
                  <a:chExt cx="3114" cy="2647"/>
                </a:xfrm>
                <a:solidFill>
                  <a:schemeClr val="accent2"/>
                </a:solidFill>
              </p:grpSpPr>
              <p:sp>
                <p:nvSpPr>
                  <p:cNvPr id="128" name="Freeform 52">
                    <a:extLst>
                      <a:ext uri="{FF2B5EF4-FFF2-40B4-BE49-F238E27FC236}">
                        <a16:creationId xmlns:a16="http://schemas.microsoft.com/office/drawing/2014/main" id="{1EAE0467-4FC4-4BE6-9418-B1A26FDE3B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91" y="2535"/>
                    <a:ext cx="503" cy="945"/>
                  </a:xfrm>
                  <a:custGeom>
                    <a:avLst/>
                    <a:gdLst>
                      <a:gd name="T0" fmla="*/ 1006 w 1006"/>
                      <a:gd name="T1" fmla="*/ 0 h 1891"/>
                      <a:gd name="T2" fmla="*/ 1006 w 1006"/>
                      <a:gd name="T3" fmla="*/ 1779 h 1891"/>
                      <a:gd name="T4" fmla="*/ 1002 w 1006"/>
                      <a:gd name="T5" fmla="*/ 1810 h 1891"/>
                      <a:gd name="T6" fmla="*/ 991 w 1006"/>
                      <a:gd name="T7" fmla="*/ 1836 h 1891"/>
                      <a:gd name="T8" fmla="*/ 973 w 1006"/>
                      <a:gd name="T9" fmla="*/ 1859 h 1891"/>
                      <a:gd name="T10" fmla="*/ 951 w 1006"/>
                      <a:gd name="T11" fmla="*/ 1876 h 1891"/>
                      <a:gd name="T12" fmla="*/ 924 w 1006"/>
                      <a:gd name="T13" fmla="*/ 1887 h 1891"/>
                      <a:gd name="T14" fmla="*/ 894 w 1006"/>
                      <a:gd name="T15" fmla="*/ 1891 h 1891"/>
                      <a:gd name="T16" fmla="*/ 113 w 1006"/>
                      <a:gd name="T17" fmla="*/ 1891 h 1891"/>
                      <a:gd name="T18" fmla="*/ 83 w 1006"/>
                      <a:gd name="T19" fmla="*/ 1887 h 1891"/>
                      <a:gd name="T20" fmla="*/ 56 w 1006"/>
                      <a:gd name="T21" fmla="*/ 1876 h 1891"/>
                      <a:gd name="T22" fmla="*/ 34 w 1006"/>
                      <a:gd name="T23" fmla="*/ 1859 h 1891"/>
                      <a:gd name="T24" fmla="*/ 15 w 1006"/>
                      <a:gd name="T25" fmla="*/ 1834 h 1891"/>
                      <a:gd name="T26" fmla="*/ 3 w 1006"/>
                      <a:gd name="T27" fmla="*/ 1808 h 1891"/>
                      <a:gd name="T28" fmla="*/ 0 w 1006"/>
                      <a:gd name="T29" fmla="*/ 1779 h 1891"/>
                      <a:gd name="T30" fmla="*/ 0 w 1006"/>
                      <a:gd name="T31" fmla="*/ 767 h 1891"/>
                      <a:gd name="T32" fmla="*/ 81 w 1006"/>
                      <a:gd name="T33" fmla="*/ 757 h 1891"/>
                      <a:gd name="T34" fmla="*/ 160 w 1006"/>
                      <a:gd name="T35" fmla="*/ 737 h 1891"/>
                      <a:gd name="T36" fmla="*/ 236 w 1006"/>
                      <a:gd name="T37" fmla="*/ 708 h 1891"/>
                      <a:gd name="T38" fmla="*/ 308 w 1006"/>
                      <a:gd name="T39" fmla="*/ 670 h 1891"/>
                      <a:gd name="T40" fmla="*/ 376 w 1006"/>
                      <a:gd name="T41" fmla="*/ 623 h 1891"/>
                      <a:gd name="T42" fmla="*/ 440 w 1006"/>
                      <a:gd name="T43" fmla="*/ 568 h 1891"/>
                      <a:gd name="T44" fmla="*/ 1006 w 1006"/>
                      <a:gd name="T45" fmla="*/ 0 h 18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1006" h="1891">
                        <a:moveTo>
                          <a:pt x="1006" y="0"/>
                        </a:moveTo>
                        <a:lnTo>
                          <a:pt x="1006" y="1779"/>
                        </a:lnTo>
                        <a:lnTo>
                          <a:pt x="1002" y="1810"/>
                        </a:lnTo>
                        <a:lnTo>
                          <a:pt x="991" y="1836"/>
                        </a:lnTo>
                        <a:lnTo>
                          <a:pt x="973" y="1859"/>
                        </a:lnTo>
                        <a:lnTo>
                          <a:pt x="951" y="1876"/>
                        </a:lnTo>
                        <a:lnTo>
                          <a:pt x="924" y="1887"/>
                        </a:lnTo>
                        <a:lnTo>
                          <a:pt x="894" y="1891"/>
                        </a:lnTo>
                        <a:lnTo>
                          <a:pt x="113" y="1891"/>
                        </a:lnTo>
                        <a:lnTo>
                          <a:pt x="83" y="1887"/>
                        </a:lnTo>
                        <a:lnTo>
                          <a:pt x="56" y="1876"/>
                        </a:lnTo>
                        <a:lnTo>
                          <a:pt x="34" y="1859"/>
                        </a:lnTo>
                        <a:lnTo>
                          <a:pt x="15" y="1834"/>
                        </a:lnTo>
                        <a:lnTo>
                          <a:pt x="3" y="1808"/>
                        </a:lnTo>
                        <a:lnTo>
                          <a:pt x="0" y="1779"/>
                        </a:lnTo>
                        <a:lnTo>
                          <a:pt x="0" y="767"/>
                        </a:lnTo>
                        <a:lnTo>
                          <a:pt x="81" y="757"/>
                        </a:lnTo>
                        <a:lnTo>
                          <a:pt x="160" y="737"/>
                        </a:lnTo>
                        <a:lnTo>
                          <a:pt x="236" y="708"/>
                        </a:lnTo>
                        <a:lnTo>
                          <a:pt x="308" y="670"/>
                        </a:lnTo>
                        <a:lnTo>
                          <a:pt x="376" y="623"/>
                        </a:lnTo>
                        <a:lnTo>
                          <a:pt x="440" y="568"/>
                        </a:lnTo>
                        <a:lnTo>
                          <a:pt x="1006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29" name="Freeform 53">
                    <a:extLst>
                      <a:ext uri="{FF2B5EF4-FFF2-40B4-BE49-F238E27FC236}">
                        <a16:creationId xmlns:a16="http://schemas.microsoft.com/office/drawing/2014/main" id="{EA6B1A00-E822-4147-A854-9FAF57D4405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9" y="2529"/>
                    <a:ext cx="503" cy="951"/>
                  </a:xfrm>
                  <a:custGeom>
                    <a:avLst/>
                    <a:gdLst>
                      <a:gd name="T0" fmla="*/ 0 w 1006"/>
                      <a:gd name="T1" fmla="*/ 0 h 1904"/>
                      <a:gd name="T2" fmla="*/ 537 w 1006"/>
                      <a:gd name="T3" fmla="*/ 538 h 1904"/>
                      <a:gd name="T4" fmla="*/ 594 w 1006"/>
                      <a:gd name="T5" fmla="*/ 589 h 1904"/>
                      <a:gd name="T6" fmla="*/ 654 w 1006"/>
                      <a:gd name="T7" fmla="*/ 630 h 1904"/>
                      <a:gd name="T8" fmla="*/ 719 w 1006"/>
                      <a:gd name="T9" fmla="*/ 668 h 1904"/>
                      <a:gd name="T10" fmla="*/ 787 w 1006"/>
                      <a:gd name="T11" fmla="*/ 697 h 1904"/>
                      <a:gd name="T12" fmla="*/ 857 w 1006"/>
                      <a:gd name="T13" fmla="*/ 717 h 1904"/>
                      <a:gd name="T14" fmla="*/ 930 w 1006"/>
                      <a:gd name="T15" fmla="*/ 731 h 1904"/>
                      <a:gd name="T16" fmla="*/ 1006 w 1006"/>
                      <a:gd name="T17" fmla="*/ 736 h 1904"/>
                      <a:gd name="T18" fmla="*/ 1006 w 1006"/>
                      <a:gd name="T19" fmla="*/ 1792 h 1904"/>
                      <a:gd name="T20" fmla="*/ 1002 w 1006"/>
                      <a:gd name="T21" fmla="*/ 1823 h 1904"/>
                      <a:gd name="T22" fmla="*/ 991 w 1006"/>
                      <a:gd name="T23" fmla="*/ 1849 h 1904"/>
                      <a:gd name="T24" fmla="*/ 974 w 1006"/>
                      <a:gd name="T25" fmla="*/ 1872 h 1904"/>
                      <a:gd name="T26" fmla="*/ 951 w 1006"/>
                      <a:gd name="T27" fmla="*/ 1889 h 1904"/>
                      <a:gd name="T28" fmla="*/ 923 w 1006"/>
                      <a:gd name="T29" fmla="*/ 1900 h 1904"/>
                      <a:gd name="T30" fmla="*/ 895 w 1006"/>
                      <a:gd name="T31" fmla="*/ 1904 h 1904"/>
                      <a:gd name="T32" fmla="*/ 114 w 1006"/>
                      <a:gd name="T33" fmla="*/ 1904 h 1904"/>
                      <a:gd name="T34" fmla="*/ 83 w 1006"/>
                      <a:gd name="T35" fmla="*/ 1900 h 1904"/>
                      <a:gd name="T36" fmla="*/ 57 w 1006"/>
                      <a:gd name="T37" fmla="*/ 1889 h 1904"/>
                      <a:gd name="T38" fmla="*/ 34 w 1006"/>
                      <a:gd name="T39" fmla="*/ 1872 h 1904"/>
                      <a:gd name="T40" fmla="*/ 15 w 1006"/>
                      <a:gd name="T41" fmla="*/ 1847 h 1904"/>
                      <a:gd name="T42" fmla="*/ 4 w 1006"/>
                      <a:gd name="T43" fmla="*/ 1821 h 1904"/>
                      <a:gd name="T44" fmla="*/ 0 w 1006"/>
                      <a:gd name="T45" fmla="*/ 1792 h 1904"/>
                      <a:gd name="T46" fmla="*/ 0 w 1006"/>
                      <a:gd name="T47" fmla="*/ 0 h 19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</a:cxnLst>
                    <a:rect l="0" t="0" r="r" b="b"/>
                    <a:pathLst>
                      <a:path w="1006" h="1904">
                        <a:moveTo>
                          <a:pt x="0" y="0"/>
                        </a:moveTo>
                        <a:lnTo>
                          <a:pt x="537" y="538"/>
                        </a:lnTo>
                        <a:lnTo>
                          <a:pt x="594" y="589"/>
                        </a:lnTo>
                        <a:lnTo>
                          <a:pt x="654" y="630"/>
                        </a:lnTo>
                        <a:lnTo>
                          <a:pt x="719" y="668"/>
                        </a:lnTo>
                        <a:lnTo>
                          <a:pt x="787" y="697"/>
                        </a:lnTo>
                        <a:lnTo>
                          <a:pt x="857" y="717"/>
                        </a:lnTo>
                        <a:lnTo>
                          <a:pt x="930" y="731"/>
                        </a:lnTo>
                        <a:lnTo>
                          <a:pt x="1006" y="736"/>
                        </a:lnTo>
                        <a:lnTo>
                          <a:pt x="1006" y="1792"/>
                        </a:lnTo>
                        <a:lnTo>
                          <a:pt x="1002" y="1823"/>
                        </a:lnTo>
                        <a:lnTo>
                          <a:pt x="991" y="1849"/>
                        </a:lnTo>
                        <a:lnTo>
                          <a:pt x="974" y="1872"/>
                        </a:lnTo>
                        <a:lnTo>
                          <a:pt x="951" y="1889"/>
                        </a:lnTo>
                        <a:lnTo>
                          <a:pt x="923" y="1900"/>
                        </a:lnTo>
                        <a:lnTo>
                          <a:pt x="895" y="1904"/>
                        </a:lnTo>
                        <a:lnTo>
                          <a:pt x="114" y="1904"/>
                        </a:lnTo>
                        <a:lnTo>
                          <a:pt x="83" y="1900"/>
                        </a:lnTo>
                        <a:lnTo>
                          <a:pt x="57" y="1889"/>
                        </a:lnTo>
                        <a:lnTo>
                          <a:pt x="34" y="1872"/>
                        </a:lnTo>
                        <a:lnTo>
                          <a:pt x="15" y="1847"/>
                        </a:lnTo>
                        <a:lnTo>
                          <a:pt x="4" y="1821"/>
                        </a:lnTo>
                        <a:lnTo>
                          <a:pt x="0" y="1792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0" name="Freeform 54">
                    <a:extLst>
                      <a:ext uri="{FF2B5EF4-FFF2-40B4-BE49-F238E27FC236}">
                        <a16:creationId xmlns:a16="http://schemas.microsoft.com/office/drawing/2014/main" id="{65557E87-5F8B-42A8-9890-D47F527DE42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86" y="2349"/>
                    <a:ext cx="503" cy="1131"/>
                  </a:xfrm>
                  <a:custGeom>
                    <a:avLst/>
                    <a:gdLst>
                      <a:gd name="T0" fmla="*/ 1006 w 1006"/>
                      <a:gd name="T1" fmla="*/ 0 h 2263"/>
                      <a:gd name="T2" fmla="*/ 1006 w 1006"/>
                      <a:gd name="T3" fmla="*/ 2151 h 2263"/>
                      <a:gd name="T4" fmla="*/ 1002 w 1006"/>
                      <a:gd name="T5" fmla="*/ 2182 h 2263"/>
                      <a:gd name="T6" fmla="*/ 990 w 1006"/>
                      <a:gd name="T7" fmla="*/ 2208 h 2263"/>
                      <a:gd name="T8" fmla="*/ 973 w 1006"/>
                      <a:gd name="T9" fmla="*/ 2231 h 2263"/>
                      <a:gd name="T10" fmla="*/ 949 w 1006"/>
                      <a:gd name="T11" fmla="*/ 2248 h 2263"/>
                      <a:gd name="T12" fmla="*/ 922 w 1006"/>
                      <a:gd name="T13" fmla="*/ 2259 h 2263"/>
                      <a:gd name="T14" fmla="*/ 894 w 1006"/>
                      <a:gd name="T15" fmla="*/ 2263 h 2263"/>
                      <a:gd name="T16" fmla="*/ 113 w 1006"/>
                      <a:gd name="T17" fmla="*/ 2263 h 2263"/>
                      <a:gd name="T18" fmla="*/ 83 w 1006"/>
                      <a:gd name="T19" fmla="*/ 2259 h 2263"/>
                      <a:gd name="T20" fmla="*/ 54 w 1006"/>
                      <a:gd name="T21" fmla="*/ 2248 h 2263"/>
                      <a:gd name="T22" fmla="*/ 32 w 1006"/>
                      <a:gd name="T23" fmla="*/ 2231 h 2263"/>
                      <a:gd name="T24" fmla="*/ 15 w 1006"/>
                      <a:gd name="T25" fmla="*/ 2206 h 2263"/>
                      <a:gd name="T26" fmla="*/ 3 w 1006"/>
                      <a:gd name="T27" fmla="*/ 2180 h 2263"/>
                      <a:gd name="T28" fmla="*/ 0 w 1006"/>
                      <a:gd name="T29" fmla="*/ 2151 h 2263"/>
                      <a:gd name="T30" fmla="*/ 0 w 1006"/>
                      <a:gd name="T31" fmla="*/ 986 h 2263"/>
                      <a:gd name="T32" fmla="*/ 58 w 1006"/>
                      <a:gd name="T33" fmla="*/ 944 h 2263"/>
                      <a:gd name="T34" fmla="*/ 111 w 1006"/>
                      <a:gd name="T35" fmla="*/ 895 h 2263"/>
                      <a:gd name="T36" fmla="*/ 1006 w 1006"/>
                      <a:gd name="T37" fmla="*/ 0 h 226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1006" h="2263">
                        <a:moveTo>
                          <a:pt x="1006" y="0"/>
                        </a:moveTo>
                        <a:lnTo>
                          <a:pt x="1006" y="2151"/>
                        </a:lnTo>
                        <a:lnTo>
                          <a:pt x="1002" y="2182"/>
                        </a:lnTo>
                        <a:lnTo>
                          <a:pt x="990" y="2208"/>
                        </a:lnTo>
                        <a:lnTo>
                          <a:pt x="973" y="2231"/>
                        </a:lnTo>
                        <a:lnTo>
                          <a:pt x="949" y="2248"/>
                        </a:lnTo>
                        <a:lnTo>
                          <a:pt x="922" y="2259"/>
                        </a:lnTo>
                        <a:lnTo>
                          <a:pt x="894" y="2263"/>
                        </a:lnTo>
                        <a:lnTo>
                          <a:pt x="113" y="2263"/>
                        </a:lnTo>
                        <a:lnTo>
                          <a:pt x="83" y="2259"/>
                        </a:lnTo>
                        <a:lnTo>
                          <a:pt x="54" y="2248"/>
                        </a:lnTo>
                        <a:lnTo>
                          <a:pt x="32" y="2231"/>
                        </a:lnTo>
                        <a:lnTo>
                          <a:pt x="15" y="2206"/>
                        </a:lnTo>
                        <a:lnTo>
                          <a:pt x="3" y="2180"/>
                        </a:lnTo>
                        <a:lnTo>
                          <a:pt x="0" y="2151"/>
                        </a:lnTo>
                        <a:lnTo>
                          <a:pt x="0" y="986"/>
                        </a:lnTo>
                        <a:lnTo>
                          <a:pt x="58" y="944"/>
                        </a:lnTo>
                        <a:lnTo>
                          <a:pt x="111" y="895"/>
                        </a:lnTo>
                        <a:lnTo>
                          <a:pt x="1006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1" name="Freeform 55">
                    <a:extLst>
                      <a:ext uri="{FF2B5EF4-FFF2-40B4-BE49-F238E27FC236}">
                        <a16:creationId xmlns:a16="http://schemas.microsoft.com/office/drawing/2014/main" id="{5262F7B6-82FB-4822-87E2-D73ED6B0CCA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584" y="1687"/>
                    <a:ext cx="503" cy="1793"/>
                  </a:xfrm>
                  <a:custGeom>
                    <a:avLst/>
                    <a:gdLst>
                      <a:gd name="T0" fmla="*/ 930 w 1006"/>
                      <a:gd name="T1" fmla="*/ 0 h 3586"/>
                      <a:gd name="T2" fmla="*/ 947 w 1006"/>
                      <a:gd name="T3" fmla="*/ 17 h 3586"/>
                      <a:gd name="T4" fmla="*/ 963 w 1006"/>
                      <a:gd name="T5" fmla="*/ 32 h 3586"/>
                      <a:gd name="T6" fmla="*/ 983 w 1006"/>
                      <a:gd name="T7" fmla="*/ 51 h 3586"/>
                      <a:gd name="T8" fmla="*/ 1006 w 1006"/>
                      <a:gd name="T9" fmla="*/ 72 h 3586"/>
                      <a:gd name="T10" fmla="*/ 1006 w 1006"/>
                      <a:gd name="T11" fmla="*/ 3474 h 3586"/>
                      <a:gd name="T12" fmla="*/ 1002 w 1006"/>
                      <a:gd name="T13" fmla="*/ 3505 h 3586"/>
                      <a:gd name="T14" fmla="*/ 991 w 1006"/>
                      <a:gd name="T15" fmla="*/ 3531 h 3586"/>
                      <a:gd name="T16" fmla="*/ 972 w 1006"/>
                      <a:gd name="T17" fmla="*/ 3554 h 3586"/>
                      <a:gd name="T18" fmla="*/ 949 w 1006"/>
                      <a:gd name="T19" fmla="*/ 3571 h 3586"/>
                      <a:gd name="T20" fmla="*/ 923 w 1006"/>
                      <a:gd name="T21" fmla="*/ 3582 h 3586"/>
                      <a:gd name="T22" fmla="*/ 893 w 1006"/>
                      <a:gd name="T23" fmla="*/ 3586 h 3586"/>
                      <a:gd name="T24" fmla="*/ 112 w 1006"/>
                      <a:gd name="T25" fmla="*/ 3586 h 3586"/>
                      <a:gd name="T26" fmla="*/ 83 w 1006"/>
                      <a:gd name="T27" fmla="*/ 3582 h 3586"/>
                      <a:gd name="T28" fmla="*/ 55 w 1006"/>
                      <a:gd name="T29" fmla="*/ 3571 h 3586"/>
                      <a:gd name="T30" fmla="*/ 32 w 1006"/>
                      <a:gd name="T31" fmla="*/ 3554 h 3586"/>
                      <a:gd name="T32" fmla="*/ 15 w 1006"/>
                      <a:gd name="T33" fmla="*/ 3529 h 3586"/>
                      <a:gd name="T34" fmla="*/ 4 w 1006"/>
                      <a:gd name="T35" fmla="*/ 3503 h 3586"/>
                      <a:gd name="T36" fmla="*/ 0 w 1006"/>
                      <a:gd name="T37" fmla="*/ 3474 h 3586"/>
                      <a:gd name="T38" fmla="*/ 0 w 1006"/>
                      <a:gd name="T39" fmla="*/ 933 h 3586"/>
                      <a:gd name="T40" fmla="*/ 930 w 1006"/>
                      <a:gd name="T41" fmla="*/ 0 h 358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006" h="3586">
                        <a:moveTo>
                          <a:pt x="930" y="0"/>
                        </a:moveTo>
                        <a:lnTo>
                          <a:pt x="947" y="17"/>
                        </a:lnTo>
                        <a:lnTo>
                          <a:pt x="963" y="32"/>
                        </a:lnTo>
                        <a:lnTo>
                          <a:pt x="983" y="51"/>
                        </a:lnTo>
                        <a:lnTo>
                          <a:pt x="1006" y="72"/>
                        </a:lnTo>
                        <a:lnTo>
                          <a:pt x="1006" y="3474"/>
                        </a:lnTo>
                        <a:lnTo>
                          <a:pt x="1002" y="3505"/>
                        </a:lnTo>
                        <a:lnTo>
                          <a:pt x="991" y="3531"/>
                        </a:lnTo>
                        <a:lnTo>
                          <a:pt x="972" y="3554"/>
                        </a:lnTo>
                        <a:lnTo>
                          <a:pt x="949" y="3571"/>
                        </a:lnTo>
                        <a:lnTo>
                          <a:pt x="923" y="3582"/>
                        </a:lnTo>
                        <a:lnTo>
                          <a:pt x="893" y="3586"/>
                        </a:lnTo>
                        <a:lnTo>
                          <a:pt x="112" y="3586"/>
                        </a:lnTo>
                        <a:lnTo>
                          <a:pt x="83" y="3582"/>
                        </a:lnTo>
                        <a:lnTo>
                          <a:pt x="55" y="3571"/>
                        </a:lnTo>
                        <a:lnTo>
                          <a:pt x="32" y="3554"/>
                        </a:lnTo>
                        <a:lnTo>
                          <a:pt x="15" y="3529"/>
                        </a:lnTo>
                        <a:lnTo>
                          <a:pt x="4" y="3503"/>
                        </a:lnTo>
                        <a:lnTo>
                          <a:pt x="0" y="3474"/>
                        </a:lnTo>
                        <a:lnTo>
                          <a:pt x="0" y="933"/>
                        </a:lnTo>
                        <a:lnTo>
                          <a:pt x="930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2" name="Freeform 56">
                    <a:extLst>
                      <a:ext uri="{FF2B5EF4-FFF2-40B4-BE49-F238E27FC236}">
                        <a16:creationId xmlns:a16="http://schemas.microsoft.com/office/drawing/2014/main" id="{9E69B8D2-A35C-4490-A101-04AD97A4783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281" y="833"/>
                    <a:ext cx="3114" cy="1900"/>
                  </a:xfrm>
                  <a:custGeom>
                    <a:avLst/>
                    <a:gdLst>
                      <a:gd name="T0" fmla="*/ 6011 w 6229"/>
                      <a:gd name="T1" fmla="*/ 0 h 3800"/>
                      <a:gd name="T2" fmla="*/ 6106 w 6229"/>
                      <a:gd name="T3" fmla="*/ 15 h 3800"/>
                      <a:gd name="T4" fmla="*/ 6176 w 6229"/>
                      <a:gd name="T5" fmla="*/ 60 h 3800"/>
                      <a:gd name="T6" fmla="*/ 6217 w 6229"/>
                      <a:gd name="T7" fmla="*/ 134 h 3800"/>
                      <a:gd name="T8" fmla="*/ 6229 w 6229"/>
                      <a:gd name="T9" fmla="*/ 233 h 3800"/>
                      <a:gd name="T10" fmla="*/ 6177 w 6229"/>
                      <a:gd name="T11" fmla="*/ 1296 h 3800"/>
                      <a:gd name="T12" fmla="*/ 6168 w 6229"/>
                      <a:gd name="T13" fmla="*/ 1368 h 3800"/>
                      <a:gd name="T14" fmla="*/ 6138 w 6229"/>
                      <a:gd name="T15" fmla="*/ 1442 h 3800"/>
                      <a:gd name="T16" fmla="*/ 6085 w 6229"/>
                      <a:gd name="T17" fmla="*/ 1497 h 3800"/>
                      <a:gd name="T18" fmla="*/ 6026 w 6229"/>
                      <a:gd name="T19" fmla="*/ 1529 h 3800"/>
                      <a:gd name="T20" fmla="*/ 5966 w 6229"/>
                      <a:gd name="T21" fmla="*/ 1540 h 3800"/>
                      <a:gd name="T22" fmla="*/ 5903 w 6229"/>
                      <a:gd name="T23" fmla="*/ 1527 h 3800"/>
                      <a:gd name="T24" fmla="*/ 5854 w 6229"/>
                      <a:gd name="T25" fmla="*/ 1497 h 3800"/>
                      <a:gd name="T26" fmla="*/ 5816 w 6229"/>
                      <a:gd name="T27" fmla="*/ 1461 h 3800"/>
                      <a:gd name="T28" fmla="*/ 3059 w 6229"/>
                      <a:gd name="T29" fmla="*/ 3662 h 3800"/>
                      <a:gd name="T30" fmla="*/ 2978 w 6229"/>
                      <a:gd name="T31" fmla="*/ 3720 h 3800"/>
                      <a:gd name="T32" fmla="*/ 2885 w 6229"/>
                      <a:gd name="T33" fmla="*/ 3751 h 3800"/>
                      <a:gd name="T34" fmla="*/ 2785 w 6229"/>
                      <a:gd name="T35" fmla="*/ 3751 h 3800"/>
                      <a:gd name="T36" fmla="*/ 2693 w 6229"/>
                      <a:gd name="T37" fmla="*/ 3720 h 3800"/>
                      <a:gd name="T38" fmla="*/ 2613 w 6229"/>
                      <a:gd name="T39" fmla="*/ 3662 h 3800"/>
                      <a:gd name="T40" fmla="*/ 594 w 6229"/>
                      <a:gd name="T41" fmla="*/ 3707 h 3800"/>
                      <a:gd name="T42" fmla="*/ 514 w 6229"/>
                      <a:gd name="T43" fmla="*/ 3766 h 3800"/>
                      <a:gd name="T44" fmla="*/ 422 w 6229"/>
                      <a:gd name="T45" fmla="*/ 3796 h 3800"/>
                      <a:gd name="T46" fmla="*/ 321 w 6229"/>
                      <a:gd name="T47" fmla="*/ 3796 h 3800"/>
                      <a:gd name="T48" fmla="*/ 229 w 6229"/>
                      <a:gd name="T49" fmla="*/ 3766 h 3800"/>
                      <a:gd name="T50" fmla="*/ 149 w 6229"/>
                      <a:gd name="T51" fmla="*/ 3707 h 3800"/>
                      <a:gd name="T52" fmla="*/ 53 w 6229"/>
                      <a:gd name="T53" fmla="*/ 3605 h 3800"/>
                      <a:gd name="T54" fmla="*/ 7 w 6229"/>
                      <a:gd name="T55" fmla="*/ 3507 h 3800"/>
                      <a:gd name="T56" fmla="*/ 0 w 6229"/>
                      <a:gd name="T57" fmla="*/ 3401 h 3800"/>
                      <a:gd name="T58" fmla="*/ 26 w 6229"/>
                      <a:gd name="T59" fmla="*/ 3296 h 3800"/>
                      <a:gd name="T60" fmla="*/ 91 w 6229"/>
                      <a:gd name="T61" fmla="*/ 3204 h 3800"/>
                      <a:gd name="T62" fmla="*/ 1443 w 6229"/>
                      <a:gd name="T63" fmla="*/ 1858 h 3800"/>
                      <a:gd name="T64" fmla="*/ 1530 w 6229"/>
                      <a:gd name="T65" fmla="*/ 1813 h 3800"/>
                      <a:gd name="T66" fmla="*/ 1626 w 6229"/>
                      <a:gd name="T67" fmla="*/ 1798 h 3800"/>
                      <a:gd name="T68" fmla="*/ 1724 w 6229"/>
                      <a:gd name="T69" fmla="*/ 1813 h 3800"/>
                      <a:gd name="T70" fmla="*/ 1811 w 6229"/>
                      <a:gd name="T71" fmla="*/ 1858 h 3800"/>
                      <a:gd name="T72" fmla="*/ 2836 w 6229"/>
                      <a:gd name="T73" fmla="*/ 2878 h 3800"/>
                      <a:gd name="T74" fmla="*/ 4841 w 6229"/>
                      <a:gd name="T75" fmla="*/ 488 h 3800"/>
                      <a:gd name="T76" fmla="*/ 4737 w 6229"/>
                      <a:gd name="T77" fmla="*/ 382 h 3800"/>
                      <a:gd name="T78" fmla="*/ 4708 w 6229"/>
                      <a:gd name="T79" fmla="*/ 346 h 3800"/>
                      <a:gd name="T80" fmla="*/ 4684 w 6229"/>
                      <a:gd name="T81" fmla="*/ 299 h 3800"/>
                      <a:gd name="T82" fmla="*/ 4674 w 6229"/>
                      <a:gd name="T83" fmla="*/ 238 h 3800"/>
                      <a:gd name="T84" fmla="*/ 4693 w 6229"/>
                      <a:gd name="T85" fmla="*/ 166 h 3800"/>
                      <a:gd name="T86" fmla="*/ 4733 w 6229"/>
                      <a:gd name="T87" fmla="*/ 108 h 3800"/>
                      <a:gd name="T88" fmla="*/ 4790 w 6229"/>
                      <a:gd name="T89" fmla="*/ 70 h 3800"/>
                      <a:gd name="T90" fmla="*/ 4846 w 6229"/>
                      <a:gd name="T91" fmla="*/ 55 h 3800"/>
                      <a:gd name="T92" fmla="*/ 4901 w 6229"/>
                      <a:gd name="T93" fmla="*/ 51 h 3800"/>
                      <a:gd name="T94" fmla="*/ 5990 w 6229"/>
                      <a:gd name="T95" fmla="*/ 0 h 38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</a:cxnLst>
                    <a:rect l="0" t="0" r="r" b="b"/>
                    <a:pathLst>
                      <a:path w="6229" h="3800">
                        <a:moveTo>
                          <a:pt x="5990" y="0"/>
                        </a:moveTo>
                        <a:lnTo>
                          <a:pt x="6011" y="0"/>
                        </a:lnTo>
                        <a:lnTo>
                          <a:pt x="6060" y="4"/>
                        </a:lnTo>
                        <a:lnTo>
                          <a:pt x="6106" y="15"/>
                        </a:lnTo>
                        <a:lnTo>
                          <a:pt x="6143" y="34"/>
                        </a:lnTo>
                        <a:lnTo>
                          <a:pt x="6176" y="60"/>
                        </a:lnTo>
                        <a:lnTo>
                          <a:pt x="6200" y="93"/>
                        </a:lnTo>
                        <a:lnTo>
                          <a:pt x="6217" y="134"/>
                        </a:lnTo>
                        <a:lnTo>
                          <a:pt x="6227" y="180"/>
                        </a:lnTo>
                        <a:lnTo>
                          <a:pt x="6229" y="233"/>
                        </a:lnTo>
                        <a:lnTo>
                          <a:pt x="6212" y="586"/>
                        </a:lnTo>
                        <a:lnTo>
                          <a:pt x="6177" y="1296"/>
                        </a:lnTo>
                        <a:lnTo>
                          <a:pt x="6176" y="1330"/>
                        </a:lnTo>
                        <a:lnTo>
                          <a:pt x="6168" y="1368"/>
                        </a:lnTo>
                        <a:lnTo>
                          <a:pt x="6157" y="1404"/>
                        </a:lnTo>
                        <a:lnTo>
                          <a:pt x="6138" y="1442"/>
                        </a:lnTo>
                        <a:lnTo>
                          <a:pt x="6109" y="1476"/>
                        </a:lnTo>
                        <a:lnTo>
                          <a:pt x="6085" y="1497"/>
                        </a:lnTo>
                        <a:lnTo>
                          <a:pt x="6056" y="1516"/>
                        </a:lnTo>
                        <a:lnTo>
                          <a:pt x="6026" y="1529"/>
                        </a:lnTo>
                        <a:lnTo>
                          <a:pt x="5996" y="1538"/>
                        </a:lnTo>
                        <a:lnTo>
                          <a:pt x="5966" y="1540"/>
                        </a:lnTo>
                        <a:lnTo>
                          <a:pt x="5934" y="1536"/>
                        </a:lnTo>
                        <a:lnTo>
                          <a:pt x="5903" y="1527"/>
                        </a:lnTo>
                        <a:lnTo>
                          <a:pt x="5879" y="1514"/>
                        </a:lnTo>
                        <a:lnTo>
                          <a:pt x="5854" y="1497"/>
                        </a:lnTo>
                        <a:lnTo>
                          <a:pt x="5835" y="1478"/>
                        </a:lnTo>
                        <a:lnTo>
                          <a:pt x="5816" y="1461"/>
                        </a:lnTo>
                        <a:lnTo>
                          <a:pt x="5536" y="1183"/>
                        </a:lnTo>
                        <a:lnTo>
                          <a:pt x="3059" y="3662"/>
                        </a:lnTo>
                        <a:lnTo>
                          <a:pt x="3020" y="3694"/>
                        </a:lnTo>
                        <a:lnTo>
                          <a:pt x="2978" y="3720"/>
                        </a:lnTo>
                        <a:lnTo>
                          <a:pt x="2933" y="3739"/>
                        </a:lnTo>
                        <a:lnTo>
                          <a:pt x="2885" y="3751"/>
                        </a:lnTo>
                        <a:lnTo>
                          <a:pt x="2836" y="3754"/>
                        </a:lnTo>
                        <a:lnTo>
                          <a:pt x="2785" y="3751"/>
                        </a:lnTo>
                        <a:lnTo>
                          <a:pt x="2738" y="3739"/>
                        </a:lnTo>
                        <a:lnTo>
                          <a:pt x="2693" y="3720"/>
                        </a:lnTo>
                        <a:lnTo>
                          <a:pt x="2651" y="3694"/>
                        </a:lnTo>
                        <a:lnTo>
                          <a:pt x="2613" y="3662"/>
                        </a:lnTo>
                        <a:lnTo>
                          <a:pt x="1626" y="2674"/>
                        </a:lnTo>
                        <a:lnTo>
                          <a:pt x="594" y="3707"/>
                        </a:lnTo>
                        <a:lnTo>
                          <a:pt x="556" y="3739"/>
                        </a:lnTo>
                        <a:lnTo>
                          <a:pt x="514" y="3766"/>
                        </a:lnTo>
                        <a:lnTo>
                          <a:pt x="469" y="3785"/>
                        </a:lnTo>
                        <a:lnTo>
                          <a:pt x="422" y="3796"/>
                        </a:lnTo>
                        <a:lnTo>
                          <a:pt x="372" y="3800"/>
                        </a:lnTo>
                        <a:lnTo>
                          <a:pt x="321" y="3796"/>
                        </a:lnTo>
                        <a:lnTo>
                          <a:pt x="274" y="3785"/>
                        </a:lnTo>
                        <a:lnTo>
                          <a:pt x="229" y="3766"/>
                        </a:lnTo>
                        <a:lnTo>
                          <a:pt x="187" y="3739"/>
                        </a:lnTo>
                        <a:lnTo>
                          <a:pt x="149" y="3707"/>
                        </a:lnTo>
                        <a:lnTo>
                          <a:pt x="91" y="3649"/>
                        </a:lnTo>
                        <a:lnTo>
                          <a:pt x="53" y="3605"/>
                        </a:lnTo>
                        <a:lnTo>
                          <a:pt x="26" y="3558"/>
                        </a:lnTo>
                        <a:lnTo>
                          <a:pt x="7" y="3507"/>
                        </a:lnTo>
                        <a:lnTo>
                          <a:pt x="0" y="3454"/>
                        </a:lnTo>
                        <a:lnTo>
                          <a:pt x="0" y="3401"/>
                        </a:lnTo>
                        <a:lnTo>
                          <a:pt x="7" y="3348"/>
                        </a:lnTo>
                        <a:lnTo>
                          <a:pt x="26" y="3296"/>
                        </a:lnTo>
                        <a:lnTo>
                          <a:pt x="53" y="3247"/>
                        </a:lnTo>
                        <a:lnTo>
                          <a:pt x="91" y="3204"/>
                        </a:lnTo>
                        <a:lnTo>
                          <a:pt x="1405" y="1890"/>
                        </a:lnTo>
                        <a:lnTo>
                          <a:pt x="1443" y="1858"/>
                        </a:lnTo>
                        <a:lnTo>
                          <a:pt x="1484" y="1832"/>
                        </a:lnTo>
                        <a:lnTo>
                          <a:pt x="1530" y="1813"/>
                        </a:lnTo>
                        <a:lnTo>
                          <a:pt x="1577" y="1801"/>
                        </a:lnTo>
                        <a:lnTo>
                          <a:pt x="1626" y="1798"/>
                        </a:lnTo>
                        <a:lnTo>
                          <a:pt x="1675" y="1801"/>
                        </a:lnTo>
                        <a:lnTo>
                          <a:pt x="1724" y="1813"/>
                        </a:lnTo>
                        <a:lnTo>
                          <a:pt x="1770" y="1832"/>
                        </a:lnTo>
                        <a:lnTo>
                          <a:pt x="1811" y="1858"/>
                        </a:lnTo>
                        <a:lnTo>
                          <a:pt x="1849" y="1890"/>
                        </a:lnTo>
                        <a:lnTo>
                          <a:pt x="2836" y="2878"/>
                        </a:lnTo>
                        <a:lnTo>
                          <a:pt x="5032" y="679"/>
                        </a:lnTo>
                        <a:lnTo>
                          <a:pt x="4841" y="488"/>
                        </a:lnTo>
                        <a:lnTo>
                          <a:pt x="4750" y="395"/>
                        </a:lnTo>
                        <a:lnTo>
                          <a:pt x="4737" y="382"/>
                        </a:lnTo>
                        <a:lnTo>
                          <a:pt x="4723" y="365"/>
                        </a:lnTo>
                        <a:lnTo>
                          <a:pt x="4708" y="346"/>
                        </a:lnTo>
                        <a:lnTo>
                          <a:pt x="4695" y="323"/>
                        </a:lnTo>
                        <a:lnTo>
                          <a:pt x="4684" y="299"/>
                        </a:lnTo>
                        <a:lnTo>
                          <a:pt x="4676" y="270"/>
                        </a:lnTo>
                        <a:lnTo>
                          <a:pt x="4674" y="238"/>
                        </a:lnTo>
                        <a:lnTo>
                          <a:pt x="4680" y="204"/>
                        </a:lnTo>
                        <a:lnTo>
                          <a:pt x="4693" y="166"/>
                        </a:lnTo>
                        <a:lnTo>
                          <a:pt x="4710" y="136"/>
                        </a:lnTo>
                        <a:lnTo>
                          <a:pt x="4733" y="108"/>
                        </a:lnTo>
                        <a:lnTo>
                          <a:pt x="4759" y="85"/>
                        </a:lnTo>
                        <a:lnTo>
                          <a:pt x="4790" y="70"/>
                        </a:lnTo>
                        <a:lnTo>
                          <a:pt x="4818" y="60"/>
                        </a:lnTo>
                        <a:lnTo>
                          <a:pt x="4846" y="55"/>
                        </a:lnTo>
                        <a:lnTo>
                          <a:pt x="4875" y="53"/>
                        </a:lnTo>
                        <a:lnTo>
                          <a:pt x="4901" y="51"/>
                        </a:lnTo>
                        <a:lnTo>
                          <a:pt x="5446" y="24"/>
                        </a:lnTo>
                        <a:lnTo>
                          <a:pt x="5990" y="0"/>
                        </a:lnTo>
                        <a:close/>
                      </a:path>
                    </a:pathLst>
                  </a:custGeom>
                  <a:solidFill>
                    <a:schemeClr val="bg2">
                      <a:lumMod val="75000"/>
                    </a:schemeClr>
                  </a:solidFill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7656FDCE-6146-4B17-9F41-B73D58815938}"/>
                  </a:ext>
                </a:extLst>
              </p:cNvPr>
              <p:cNvGrpSpPr/>
              <p:nvPr/>
            </p:nvGrpSpPr>
            <p:grpSpPr>
              <a:xfrm>
                <a:off x="1115701" y="4102659"/>
                <a:ext cx="2170010" cy="1472448"/>
                <a:chOff x="876299" y="2334790"/>
                <a:chExt cx="2494759" cy="1692809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4A28C81A-1906-4F94-8E36-CE0C2BC78111}"/>
                    </a:ext>
                  </a:extLst>
                </p:cNvPr>
                <p:cNvSpPr/>
                <p:nvPr/>
              </p:nvSpPr>
              <p:spPr>
                <a:xfrm>
                  <a:off x="876299" y="2922748"/>
                  <a:ext cx="2494759" cy="110485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171450" lvl="0" indent="-171450"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200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Open, low, high, volume</a:t>
                  </a:r>
                </a:p>
                <a:p>
                  <a:pPr marL="171450" lvl="0" indent="-171450"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200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Normalized </a:t>
                  </a:r>
                </a:p>
                <a:p>
                  <a:pPr marL="171450" lvl="0" indent="-171450">
                    <a:buFont typeface="Arial" panose="020B0604020202020204" pitchFamily="34" charset="0"/>
                    <a:buChar char="•"/>
                    <a:defRPr/>
                  </a:pPr>
                  <a:r>
                    <a:rPr lang="en-US" sz="1200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Data time series split into train and test -70% to 30%</a:t>
                  </a:r>
                </a:p>
                <a:p>
                  <a:pPr lvl="0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106" name="Rectangle 105">
                  <a:extLst>
                    <a:ext uri="{FF2B5EF4-FFF2-40B4-BE49-F238E27FC236}">
                      <a16:creationId xmlns:a16="http://schemas.microsoft.com/office/drawing/2014/main" id="{9E0B2710-6A21-49E5-B997-86AF394A9167}"/>
                    </a:ext>
                  </a:extLst>
                </p:cNvPr>
                <p:cNvSpPr/>
                <p:nvPr/>
              </p:nvSpPr>
              <p:spPr>
                <a:xfrm>
                  <a:off x="876300" y="2334790"/>
                  <a:ext cx="1893261" cy="569164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b="1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Features and Transformations</a:t>
                  </a:r>
                </a:p>
              </p:txBody>
            </p:sp>
          </p:grp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D40C28A-534A-450C-B31E-C396ABD7C27D}"/>
                </a:ext>
              </a:extLst>
            </p:cNvPr>
            <p:cNvGrpSpPr/>
            <p:nvPr/>
          </p:nvGrpSpPr>
          <p:grpSpPr>
            <a:xfrm>
              <a:off x="4982641" y="4053219"/>
              <a:ext cx="3450333" cy="1152406"/>
              <a:chOff x="6262946" y="4090149"/>
              <a:chExt cx="3753306" cy="1253600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51E8BB1-5AE0-4A83-B4A0-C4738091FCD0}"/>
                  </a:ext>
                </a:extLst>
              </p:cNvPr>
              <p:cNvGrpSpPr/>
              <p:nvPr/>
            </p:nvGrpSpPr>
            <p:grpSpPr>
              <a:xfrm>
                <a:off x="6262946" y="4090149"/>
                <a:ext cx="1253596" cy="1253600"/>
                <a:chOff x="6262946" y="4121716"/>
                <a:chExt cx="1253596" cy="1253600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A79A6A15-B32D-4E85-9847-198EE8EA91C3}"/>
                    </a:ext>
                  </a:extLst>
                </p:cNvPr>
                <p:cNvGrpSpPr/>
                <p:nvPr/>
              </p:nvGrpSpPr>
              <p:grpSpPr>
                <a:xfrm rot="5400000" flipH="1">
                  <a:off x="6262944" y="4121718"/>
                  <a:ext cx="1253600" cy="1253596"/>
                  <a:chOff x="725737" y="1088571"/>
                  <a:chExt cx="1072718" cy="1072718"/>
                </a:xfrm>
              </p:grpSpPr>
              <p:sp>
                <p:nvSpPr>
                  <p:cNvPr id="100" name="Diamond 99">
                    <a:extLst>
                      <a:ext uri="{FF2B5EF4-FFF2-40B4-BE49-F238E27FC236}">
                        <a16:creationId xmlns:a16="http://schemas.microsoft.com/office/drawing/2014/main" id="{AD11DDE3-5BFA-4E46-BB6D-815689C8B3BD}"/>
                      </a:ext>
                    </a:extLst>
                  </p:cNvPr>
                  <p:cNvSpPr/>
                  <p:nvPr/>
                </p:nvSpPr>
                <p:spPr>
                  <a:xfrm>
                    <a:off x="725737" y="1088571"/>
                    <a:ext cx="1072718" cy="1072718"/>
                  </a:xfrm>
                  <a:prstGeom prst="diamond">
                    <a:avLst/>
                  </a:prstGeom>
                  <a:solidFill>
                    <a:schemeClr val="bg2">
                      <a:alpha val="0"/>
                    </a:schemeClr>
                  </a:solidFill>
                  <a:ln w="9525">
                    <a:solidFill>
                      <a:schemeClr val="bg2"/>
                    </a:soli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35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01" name="Diamond 100">
                    <a:extLst>
                      <a:ext uri="{FF2B5EF4-FFF2-40B4-BE49-F238E27FC236}">
                        <a16:creationId xmlns:a16="http://schemas.microsoft.com/office/drawing/2014/main" id="{5FE86E52-2B83-496C-A89B-89338B0B2466}"/>
                      </a:ext>
                    </a:extLst>
                  </p:cNvPr>
                  <p:cNvSpPr/>
                  <p:nvPr/>
                </p:nvSpPr>
                <p:spPr>
                  <a:xfrm>
                    <a:off x="787309" y="1150144"/>
                    <a:ext cx="949576" cy="949574"/>
                  </a:xfrm>
                  <a:prstGeom prst="diamond">
                    <a:avLst/>
                  </a:prstGeom>
                  <a:solidFill>
                    <a:schemeClr val="accent2">
                      <a:lumMod val="20000"/>
                      <a:lumOff val="80000"/>
                    </a:schemeClr>
                  </a:solidFill>
                  <a:ln w="9525"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endParaRPr lang="en-US" sz="1350" dirty="0"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5" name="Group 21">
                  <a:extLst>
                    <a:ext uri="{FF2B5EF4-FFF2-40B4-BE49-F238E27FC236}">
                      <a16:creationId xmlns:a16="http://schemas.microsoft.com/office/drawing/2014/main" id="{004559A0-53AD-4829-8A3E-9EE90E94B876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6635968" y="4494264"/>
                  <a:ext cx="507552" cy="508504"/>
                  <a:chOff x="722" y="1584"/>
                  <a:chExt cx="1602" cy="1605"/>
                </a:xfrm>
                <a:solidFill>
                  <a:schemeClr val="accent2"/>
                </a:solidFill>
              </p:grpSpPr>
              <p:sp>
                <p:nvSpPr>
                  <p:cNvPr id="136" name="Freeform 23">
                    <a:extLst>
                      <a:ext uri="{FF2B5EF4-FFF2-40B4-BE49-F238E27FC236}">
                        <a16:creationId xmlns:a16="http://schemas.microsoft.com/office/drawing/2014/main" id="{FC7F289F-D9BD-4FED-BBAA-CBEF6414B33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21" y="2184"/>
                    <a:ext cx="403" cy="404"/>
                  </a:xfrm>
                  <a:custGeom>
                    <a:avLst/>
                    <a:gdLst>
                      <a:gd name="T0" fmla="*/ 550 w 1209"/>
                      <a:gd name="T1" fmla="*/ 240 h 1211"/>
                      <a:gd name="T2" fmla="*/ 449 w 1209"/>
                      <a:gd name="T3" fmla="*/ 271 h 1211"/>
                      <a:gd name="T4" fmla="*/ 363 w 1209"/>
                      <a:gd name="T5" fmla="*/ 327 h 1211"/>
                      <a:gd name="T6" fmla="*/ 295 w 1209"/>
                      <a:gd name="T7" fmla="*/ 404 h 1211"/>
                      <a:gd name="T8" fmla="*/ 251 w 1209"/>
                      <a:gd name="T9" fmla="*/ 500 h 1211"/>
                      <a:gd name="T10" fmla="*/ 237 w 1209"/>
                      <a:gd name="T11" fmla="*/ 605 h 1211"/>
                      <a:gd name="T12" fmla="*/ 251 w 1209"/>
                      <a:gd name="T13" fmla="*/ 712 h 1211"/>
                      <a:gd name="T14" fmla="*/ 295 w 1209"/>
                      <a:gd name="T15" fmla="*/ 806 h 1211"/>
                      <a:gd name="T16" fmla="*/ 363 w 1209"/>
                      <a:gd name="T17" fmla="*/ 883 h 1211"/>
                      <a:gd name="T18" fmla="*/ 449 w 1209"/>
                      <a:gd name="T19" fmla="*/ 940 h 1211"/>
                      <a:gd name="T20" fmla="*/ 550 w 1209"/>
                      <a:gd name="T21" fmla="*/ 970 h 1211"/>
                      <a:gd name="T22" fmla="*/ 659 w 1209"/>
                      <a:gd name="T23" fmla="*/ 970 h 1211"/>
                      <a:gd name="T24" fmla="*/ 759 w 1209"/>
                      <a:gd name="T25" fmla="*/ 940 h 1211"/>
                      <a:gd name="T26" fmla="*/ 847 w 1209"/>
                      <a:gd name="T27" fmla="*/ 883 h 1211"/>
                      <a:gd name="T28" fmla="*/ 914 w 1209"/>
                      <a:gd name="T29" fmla="*/ 806 h 1211"/>
                      <a:gd name="T30" fmla="*/ 958 w 1209"/>
                      <a:gd name="T31" fmla="*/ 712 h 1211"/>
                      <a:gd name="T32" fmla="*/ 972 w 1209"/>
                      <a:gd name="T33" fmla="*/ 605 h 1211"/>
                      <a:gd name="T34" fmla="*/ 958 w 1209"/>
                      <a:gd name="T35" fmla="*/ 500 h 1211"/>
                      <a:gd name="T36" fmla="*/ 914 w 1209"/>
                      <a:gd name="T37" fmla="*/ 404 h 1211"/>
                      <a:gd name="T38" fmla="*/ 847 w 1209"/>
                      <a:gd name="T39" fmla="*/ 327 h 1211"/>
                      <a:gd name="T40" fmla="*/ 759 w 1209"/>
                      <a:gd name="T41" fmla="*/ 271 h 1211"/>
                      <a:gd name="T42" fmla="*/ 659 w 1209"/>
                      <a:gd name="T43" fmla="*/ 240 h 1211"/>
                      <a:gd name="T44" fmla="*/ 604 w 1209"/>
                      <a:gd name="T45" fmla="*/ 0 h 1211"/>
                      <a:gd name="T46" fmla="*/ 743 w 1209"/>
                      <a:gd name="T47" fmla="*/ 16 h 1211"/>
                      <a:gd name="T48" fmla="*/ 870 w 1209"/>
                      <a:gd name="T49" fmla="*/ 62 h 1211"/>
                      <a:gd name="T50" fmla="*/ 983 w 1209"/>
                      <a:gd name="T51" fmla="*/ 134 h 1211"/>
                      <a:gd name="T52" fmla="*/ 1076 w 1209"/>
                      <a:gd name="T53" fmla="*/ 227 h 1211"/>
                      <a:gd name="T54" fmla="*/ 1148 w 1209"/>
                      <a:gd name="T55" fmla="*/ 339 h 1211"/>
                      <a:gd name="T56" fmla="*/ 1193 w 1209"/>
                      <a:gd name="T57" fmla="*/ 467 h 1211"/>
                      <a:gd name="T58" fmla="*/ 1209 w 1209"/>
                      <a:gd name="T59" fmla="*/ 605 h 1211"/>
                      <a:gd name="T60" fmla="*/ 1193 w 1209"/>
                      <a:gd name="T61" fmla="*/ 744 h 1211"/>
                      <a:gd name="T62" fmla="*/ 1148 w 1209"/>
                      <a:gd name="T63" fmla="*/ 872 h 1211"/>
                      <a:gd name="T64" fmla="*/ 1076 w 1209"/>
                      <a:gd name="T65" fmla="*/ 984 h 1211"/>
                      <a:gd name="T66" fmla="*/ 983 w 1209"/>
                      <a:gd name="T67" fmla="*/ 1078 h 1211"/>
                      <a:gd name="T68" fmla="*/ 870 w 1209"/>
                      <a:gd name="T69" fmla="*/ 1150 h 1211"/>
                      <a:gd name="T70" fmla="*/ 743 w 1209"/>
                      <a:gd name="T71" fmla="*/ 1195 h 1211"/>
                      <a:gd name="T72" fmla="*/ 604 w 1209"/>
                      <a:gd name="T73" fmla="*/ 1211 h 1211"/>
                      <a:gd name="T74" fmla="*/ 466 w 1209"/>
                      <a:gd name="T75" fmla="*/ 1195 h 1211"/>
                      <a:gd name="T76" fmla="*/ 339 w 1209"/>
                      <a:gd name="T77" fmla="*/ 1150 h 1211"/>
                      <a:gd name="T78" fmla="*/ 227 w 1209"/>
                      <a:gd name="T79" fmla="*/ 1078 h 1211"/>
                      <a:gd name="T80" fmla="*/ 133 w 1209"/>
                      <a:gd name="T81" fmla="*/ 984 h 1211"/>
                      <a:gd name="T82" fmla="*/ 61 w 1209"/>
                      <a:gd name="T83" fmla="*/ 872 h 1211"/>
                      <a:gd name="T84" fmla="*/ 16 w 1209"/>
                      <a:gd name="T85" fmla="*/ 744 h 1211"/>
                      <a:gd name="T86" fmla="*/ 0 w 1209"/>
                      <a:gd name="T87" fmla="*/ 605 h 1211"/>
                      <a:gd name="T88" fmla="*/ 16 w 1209"/>
                      <a:gd name="T89" fmla="*/ 467 h 1211"/>
                      <a:gd name="T90" fmla="*/ 61 w 1209"/>
                      <a:gd name="T91" fmla="*/ 339 h 1211"/>
                      <a:gd name="T92" fmla="*/ 133 w 1209"/>
                      <a:gd name="T93" fmla="*/ 227 h 1211"/>
                      <a:gd name="T94" fmla="*/ 227 w 1209"/>
                      <a:gd name="T95" fmla="*/ 134 h 1211"/>
                      <a:gd name="T96" fmla="*/ 339 w 1209"/>
                      <a:gd name="T97" fmla="*/ 62 h 1211"/>
                      <a:gd name="T98" fmla="*/ 466 w 1209"/>
                      <a:gd name="T99" fmla="*/ 16 h 1211"/>
                      <a:gd name="T100" fmla="*/ 604 w 1209"/>
                      <a:gd name="T101" fmla="*/ 0 h 12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</a:cxnLst>
                    <a:rect l="0" t="0" r="r" b="b"/>
                    <a:pathLst>
                      <a:path w="1209" h="1211">
                        <a:moveTo>
                          <a:pt x="604" y="236"/>
                        </a:moveTo>
                        <a:lnTo>
                          <a:pt x="550" y="240"/>
                        </a:lnTo>
                        <a:lnTo>
                          <a:pt x="499" y="252"/>
                        </a:lnTo>
                        <a:lnTo>
                          <a:pt x="449" y="271"/>
                        </a:lnTo>
                        <a:lnTo>
                          <a:pt x="404" y="296"/>
                        </a:lnTo>
                        <a:lnTo>
                          <a:pt x="363" y="327"/>
                        </a:lnTo>
                        <a:lnTo>
                          <a:pt x="328" y="363"/>
                        </a:lnTo>
                        <a:lnTo>
                          <a:pt x="295" y="404"/>
                        </a:lnTo>
                        <a:lnTo>
                          <a:pt x="271" y="450"/>
                        </a:lnTo>
                        <a:lnTo>
                          <a:pt x="251" y="500"/>
                        </a:lnTo>
                        <a:lnTo>
                          <a:pt x="240" y="551"/>
                        </a:lnTo>
                        <a:lnTo>
                          <a:pt x="237" y="605"/>
                        </a:lnTo>
                        <a:lnTo>
                          <a:pt x="240" y="659"/>
                        </a:lnTo>
                        <a:lnTo>
                          <a:pt x="251" y="712"/>
                        </a:lnTo>
                        <a:lnTo>
                          <a:pt x="271" y="760"/>
                        </a:lnTo>
                        <a:lnTo>
                          <a:pt x="295" y="806"/>
                        </a:lnTo>
                        <a:lnTo>
                          <a:pt x="328" y="847"/>
                        </a:lnTo>
                        <a:lnTo>
                          <a:pt x="363" y="883"/>
                        </a:lnTo>
                        <a:lnTo>
                          <a:pt x="404" y="916"/>
                        </a:lnTo>
                        <a:lnTo>
                          <a:pt x="449" y="940"/>
                        </a:lnTo>
                        <a:lnTo>
                          <a:pt x="499" y="960"/>
                        </a:lnTo>
                        <a:lnTo>
                          <a:pt x="550" y="970"/>
                        </a:lnTo>
                        <a:lnTo>
                          <a:pt x="604" y="974"/>
                        </a:lnTo>
                        <a:lnTo>
                          <a:pt x="659" y="970"/>
                        </a:lnTo>
                        <a:lnTo>
                          <a:pt x="711" y="960"/>
                        </a:lnTo>
                        <a:lnTo>
                          <a:pt x="759" y="940"/>
                        </a:lnTo>
                        <a:lnTo>
                          <a:pt x="804" y="916"/>
                        </a:lnTo>
                        <a:lnTo>
                          <a:pt x="847" y="883"/>
                        </a:lnTo>
                        <a:lnTo>
                          <a:pt x="882" y="847"/>
                        </a:lnTo>
                        <a:lnTo>
                          <a:pt x="914" y="806"/>
                        </a:lnTo>
                        <a:lnTo>
                          <a:pt x="939" y="760"/>
                        </a:lnTo>
                        <a:lnTo>
                          <a:pt x="958" y="712"/>
                        </a:lnTo>
                        <a:lnTo>
                          <a:pt x="969" y="659"/>
                        </a:lnTo>
                        <a:lnTo>
                          <a:pt x="972" y="605"/>
                        </a:lnTo>
                        <a:lnTo>
                          <a:pt x="969" y="551"/>
                        </a:lnTo>
                        <a:lnTo>
                          <a:pt x="958" y="500"/>
                        </a:lnTo>
                        <a:lnTo>
                          <a:pt x="939" y="450"/>
                        </a:lnTo>
                        <a:lnTo>
                          <a:pt x="914" y="404"/>
                        </a:lnTo>
                        <a:lnTo>
                          <a:pt x="882" y="363"/>
                        </a:lnTo>
                        <a:lnTo>
                          <a:pt x="847" y="327"/>
                        </a:lnTo>
                        <a:lnTo>
                          <a:pt x="804" y="296"/>
                        </a:lnTo>
                        <a:lnTo>
                          <a:pt x="759" y="271"/>
                        </a:lnTo>
                        <a:lnTo>
                          <a:pt x="711" y="252"/>
                        </a:lnTo>
                        <a:lnTo>
                          <a:pt x="659" y="240"/>
                        </a:lnTo>
                        <a:lnTo>
                          <a:pt x="604" y="236"/>
                        </a:lnTo>
                        <a:close/>
                        <a:moveTo>
                          <a:pt x="604" y="0"/>
                        </a:moveTo>
                        <a:lnTo>
                          <a:pt x="676" y="5"/>
                        </a:lnTo>
                        <a:lnTo>
                          <a:pt x="743" y="16"/>
                        </a:lnTo>
                        <a:lnTo>
                          <a:pt x="809" y="35"/>
                        </a:lnTo>
                        <a:lnTo>
                          <a:pt x="870" y="62"/>
                        </a:lnTo>
                        <a:lnTo>
                          <a:pt x="928" y="94"/>
                        </a:lnTo>
                        <a:lnTo>
                          <a:pt x="983" y="134"/>
                        </a:lnTo>
                        <a:lnTo>
                          <a:pt x="1032" y="177"/>
                        </a:lnTo>
                        <a:lnTo>
                          <a:pt x="1076" y="227"/>
                        </a:lnTo>
                        <a:lnTo>
                          <a:pt x="1114" y="281"/>
                        </a:lnTo>
                        <a:lnTo>
                          <a:pt x="1148" y="339"/>
                        </a:lnTo>
                        <a:lnTo>
                          <a:pt x="1174" y="402"/>
                        </a:lnTo>
                        <a:lnTo>
                          <a:pt x="1193" y="467"/>
                        </a:lnTo>
                        <a:lnTo>
                          <a:pt x="1205" y="535"/>
                        </a:lnTo>
                        <a:lnTo>
                          <a:pt x="1209" y="605"/>
                        </a:lnTo>
                        <a:lnTo>
                          <a:pt x="1205" y="677"/>
                        </a:lnTo>
                        <a:lnTo>
                          <a:pt x="1193" y="744"/>
                        </a:lnTo>
                        <a:lnTo>
                          <a:pt x="1174" y="810"/>
                        </a:lnTo>
                        <a:lnTo>
                          <a:pt x="1148" y="872"/>
                        </a:lnTo>
                        <a:lnTo>
                          <a:pt x="1114" y="930"/>
                        </a:lnTo>
                        <a:lnTo>
                          <a:pt x="1076" y="984"/>
                        </a:lnTo>
                        <a:lnTo>
                          <a:pt x="1032" y="1034"/>
                        </a:lnTo>
                        <a:lnTo>
                          <a:pt x="983" y="1078"/>
                        </a:lnTo>
                        <a:lnTo>
                          <a:pt x="928" y="1116"/>
                        </a:lnTo>
                        <a:lnTo>
                          <a:pt x="870" y="1150"/>
                        </a:lnTo>
                        <a:lnTo>
                          <a:pt x="809" y="1176"/>
                        </a:lnTo>
                        <a:lnTo>
                          <a:pt x="743" y="1195"/>
                        </a:lnTo>
                        <a:lnTo>
                          <a:pt x="676" y="1207"/>
                        </a:lnTo>
                        <a:lnTo>
                          <a:pt x="604" y="1211"/>
                        </a:lnTo>
                        <a:lnTo>
                          <a:pt x="534" y="1207"/>
                        </a:lnTo>
                        <a:lnTo>
                          <a:pt x="466" y="1195"/>
                        </a:lnTo>
                        <a:lnTo>
                          <a:pt x="401" y="1176"/>
                        </a:lnTo>
                        <a:lnTo>
                          <a:pt x="339" y="1150"/>
                        </a:lnTo>
                        <a:lnTo>
                          <a:pt x="281" y="1116"/>
                        </a:lnTo>
                        <a:lnTo>
                          <a:pt x="227" y="1078"/>
                        </a:lnTo>
                        <a:lnTo>
                          <a:pt x="177" y="1034"/>
                        </a:lnTo>
                        <a:lnTo>
                          <a:pt x="133" y="984"/>
                        </a:lnTo>
                        <a:lnTo>
                          <a:pt x="95" y="930"/>
                        </a:lnTo>
                        <a:lnTo>
                          <a:pt x="61" y="872"/>
                        </a:lnTo>
                        <a:lnTo>
                          <a:pt x="35" y="810"/>
                        </a:lnTo>
                        <a:lnTo>
                          <a:pt x="16" y="744"/>
                        </a:lnTo>
                        <a:lnTo>
                          <a:pt x="4" y="677"/>
                        </a:lnTo>
                        <a:lnTo>
                          <a:pt x="0" y="605"/>
                        </a:lnTo>
                        <a:lnTo>
                          <a:pt x="4" y="535"/>
                        </a:lnTo>
                        <a:lnTo>
                          <a:pt x="16" y="467"/>
                        </a:lnTo>
                        <a:lnTo>
                          <a:pt x="35" y="402"/>
                        </a:lnTo>
                        <a:lnTo>
                          <a:pt x="61" y="339"/>
                        </a:lnTo>
                        <a:lnTo>
                          <a:pt x="95" y="281"/>
                        </a:lnTo>
                        <a:lnTo>
                          <a:pt x="133" y="227"/>
                        </a:lnTo>
                        <a:lnTo>
                          <a:pt x="177" y="177"/>
                        </a:lnTo>
                        <a:lnTo>
                          <a:pt x="227" y="134"/>
                        </a:lnTo>
                        <a:lnTo>
                          <a:pt x="281" y="94"/>
                        </a:lnTo>
                        <a:lnTo>
                          <a:pt x="339" y="62"/>
                        </a:lnTo>
                        <a:lnTo>
                          <a:pt x="401" y="35"/>
                        </a:lnTo>
                        <a:lnTo>
                          <a:pt x="466" y="16"/>
                        </a:lnTo>
                        <a:lnTo>
                          <a:pt x="534" y="5"/>
                        </a:lnTo>
                        <a:lnTo>
                          <a:pt x="60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7" name="Freeform 24">
                    <a:extLst>
                      <a:ext uri="{FF2B5EF4-FFF2-40B4-BE49-F238E27FC236}">
                        <a16:creationId xmlns:a16="http://schemas.microsoft.com/office/drawing/2014/main" id="{9D3670E9-6B6E-49D7-A543-96A199AA8C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91" y="2347"/>
                    <a:ext cx="79" cy="79"/>
                  </a:xfrm>
                  <a:custGeom>
                    <a:avLst/>
                    <a:gdLst>
                      <a:gd name="T0" fmla="*/ 119 w 237"/>
                      <a:gd name="T1" fmla="*/ 0 h 236"/>
                      <a:gd name="T2" fmla="*/ 149 w 237"/>
                      <a:gd name="T3" fmla="*/ 3 h 236"/>
                      <a:gd name="T4" fmla="*/ 177 w 237"/>
                      <a:gd name="T5" fmla="*/ 16 h 236"/>
                      <a:gd name="T6" fmla="*/ 202 w 237"/>
                      <a:gd name="T7" fmla="*/ 34 h 236"/>
                      <a:gd name="T8" fmla="*/ 219 w 237"/>
                      <a:gd name="T9" fmla="*/ 59 h 236"/>
                      <a:gd name="T10" fmla="*/ 233 w 237"/>
                      <a:gd name="T11" fmla="*/ 86 h 236"/>
                      <a:gd name="T12" fmla="*/ 237 w 237"/>
                      <a:gd name="T13" fmla="*/ 117 h 236"/>
                      <a:gd name="T14" fmla="*/ 233 w 237"/>
                      <a:gd name="T15" fmla="*/ 149 h 236"/>
                      <a:gd name="T16" fmla="*/ 219 w 237"/>
                      <a:gd name="T17" fmla="*/ 177 h 236"/>
                      <a:gd name="T18" fmla="*/ 202 w 237"/>
                      <a:gd name="T19" fmla="*/ 201 h 236"/>
                      <a:gd name="T20" fmla="*/ 177 w 237"/>
                      <a:gd name="T21" fmla="*/ 220 h 236"/>
                      <a:gd name="T22" fmla="*/ 149 w 237"/>
                      <a:gd name="T23" fmla="*/ 231 h 236"/>
                      <a:gd name="T24" fmla="*/ 119 w 237"/>
                      <a:gd name="T25" fmla="*/ 236 h 236"/>
                      <a:gd name="T26" fmla="*/ 86 w 237"/>
                      <a:gd name="T27" fmla="*/ 231 h 236"/>
                      <a:gd name="T28" fmla="*/ 59 w 237"/>
                      <a:gd name="T29" fmla="*/ 220 h 236"/>
                      <a:gd name="T30" fmla="*/ 35 w 237"/>
                      <a:gd name="T31" fmla="*/ 201 h 236"/>
                      <a:gd name="T32" fmla="*/ 16 w 237"/>
                      <a:gd name="T33" fmla="*/ 177 h 236"/>
                      <a:gd name="T34" fmla="*/ 4 w 237"/>
                      <a:gd name="T35" fmla="*/ 149 h 236"/>
                      <a:gd name="T36" fmla="*/ 0 w 237"/>
                      <a:gd name="T37" fmla="*/ 117 h 236"/>
                      <a:gd name="T38" fmla="*/ 4 w 237"/>
                      <a:gd name="T39" fmla="*/ 86 h 236"/>
                      <a:gd name="T40" fmla="*/ 16 w 237"/>
                      <a:gd name="T41" fmla="*/ 59 h 236"/>
                      <a:gd name="T42" fmla="*/ 35 w 237"/>
                      <a:gd name="T43" fmla="*/ 34 h 236"/>
                      <a:gd name="T44" fmla="*/ 59 w 237"/>
                      <a:gd name="T45" fmla="*/ 16 h 236"/>
                      <a:gd name="T46" fmla="*/ 86 w 237"/>
                      <a:gd name="T47" fmla="*/ 3 h 236"/>
                      <a:gd name="T48" fmla="*/ 119 w 237"/>
                      <a:gd name="T49" fmla="*/ 0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7" h="236">
                        <a:moveTo>
                          <a:pt x="119" y="0"/>
                        </a:moveTo>
                        <a:lnTo>
                          <a:pt x="149" y="3"/>
                        </a:lnTo>
                        <a:lnTo>
                          <a:pt x="177" y="16"/>
                        </a:lnTo>
                        <a:lnTo>
                          <a:pt x="202" y="34"/>
                        </a:lnTo>
                        <a:lnTo>
                          <a:pt x="219" y="59"/>
                        </a:lnTo>
                        <a:lnTo>
                          <a:pt x="233" y="86"/>
                        </a:lnTo>
                        <a:lnTo>
                          <a:pt x="237" y="117"/>
                        </a:lnTo>
                        <a:lnTo>
                          <a:pt x="233" y="149"/>
                        </a:lnTo>
                        <a:lnTo>
                          <a:pt x="219" y="177"/>
                        </a:lnTo>
                        <a:lnTo>
                          <a:pt x="202" y="201"/>
                        </a:lnTo>
                        <a:lnTo>
                          <a:pt x="177" y="220"/>
                        </a:lnTo>
                        <a:lnTo>
                          <a:pt x="149" y="231"/>
                        </a:lnTo>
                        <a:lnTo>
                          <a:pt x="119" y="236"/>
                        </a:lnTo>
                        <a:lnTo>
                          <a:pt x="86" y="231"/>
                        </a:lnTo>
                        <a:lnTo>
                          <a:pt x="59" y="220"/>
                        </a:lnTo>
                        <a:lnTo>
                          <a:pt x="35" y="201"/>
                        </a:lnTo>
                        <a:lnTo>
                          <a:pt x="16" y="177"/>
                        </a:lnTo>
                        <a:lnTo>
                          <a:pt x="4" y="149"/>
                        </a:lnTo>
                        <a:lnTo>
                          <a:pt x="0" y="117"/>
                        </a:lnTo>
                        <a:lnTo>
                          <a:pt x="4" y="86"/>
                        </a:lnTo>
                        <a:lnTo>
                          <a:pt x="16" y="59"/>
                        </a:lnTo>
                        <a:lnTo>
                          <a:pt x="35" y="34"/>
                        </a:lnTo>
                        <a:lnTo>
                          <a:pt x="59" y="16"/>
                        </a:lnTo>
                        <a:lnTo>
                          <a:pt x="86" y="3"/>
                        </a:lnTo>
                        <a:lnTo>
                          <a:pt x="11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8" name="Freeform 25">
                    <a:extLst>
                      <a:ext uri="{FF2B5EF4-FFF2-40B4-BE49-F238E27FC236}">
                        <a16:creationId xmlns:a16="http://schemas.microsoft.com/office/drawing/2014/main" id="{399A1BF6-3851-4A23-AACD-98D4C8BF63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062" y="2347"/>
                    <a:ext cx="79" cy="79"/>
                  </a:xfrm>
                  <a:custGeom>
                    <a:avLst/>
                    <a:gdLst>
                      <a:gd name="T0" fmla="*/ 118 w 236"/>
                      <a:gd name="T1" fmla="*/ 0 h 236"/>
                      <a:gd name="T2" fmla="*/ 150 w 236"/>
                      <a:gd name="T3" fmla="*/ 3 h 236"/>
                      <a:gd name="T4" fmla="*/ 178 w 236"/>
                      <a:gd name="T5" fmla="*/ 16 h 236"/>
                      <a:gd name="T6" fmla="*/ 201 w 236"/>
                      <a:gd name="T7" fmla="*/ 34 h 236"/>
                      <a:gd name="T8" fmla="*/ 220 w 236"/>
                      <a:gd name="T9" fmla="*/ 59 h 236"/>
                      <a:gd name="T10" fmla="*/ 232 w 236"/>
                      <a:gd name="T11" fmla="*/ 86 h 236"/>
                      <a:gd name="T12" fmla="*/ 236 w 236"/>
                      <a:gd name="T13" fmla="*/ 117 h 236"/>
                      <a:gd name="T14" fmla="*/ 232 w 236"/>
                      <a:gd name="T15" fmla="*/ 149 h 236"/>
                      <a:gd name="T16" fmla="*/ 220 w 236"/>
                      <a:gd name="T17" fmla="*/ 177 h 236"/>
                      <a:gd name="T18" fmla="*/ 201 w 236"/>
                      <a:gd name="T19" fmla="*/ 201 h 236"/>
                      <a:gd name="T20" fmla="*/ 178 w 236"/>
                      <a:gd name="T21" fmla="*/ 220 h 236"/>
                      <a:gd name="T22" fmla="*/ 150 w 236"/>
                      <a:gd name="T23" fmla="*/ 231 h 236"/>
                      <a:gd name="T24" fmla="*/ 118 w 236"/>
                      <a:gd name="T25" fmla="*/ 236 h 236"/>
                      <a:gd name="T26" fmla="*/ 87 w 236"/>
                      <a:gd name="T27" fmla="*/ 231 h 236"/>
                      <a:gd name="T28" fmla="*/ 58 w 236"/>
                      <a:gd name="T29" fmla="*/ 220 h 236"/>
                      <a:gd name="T30" fmla="*/ 35 w 236"/>
                      <a:gd name="T31" fmla="*/ 201 h 236"/>
                      <a:gd name="T32" fmla="*/ 16 w 236"/>
                      <a:gd name="T33" fmla="*/ 177 h 236"/>
                      <a:gd name="T34" fmla="*/ 4 w 236"/>
                      <a:gd name="T35" fmla="*/ 149 h 236"/>
                      <a:gd name="T36" fmla="*/ 0 w 236"/>
                      <a:gd name="T37" fmla="*/ 117 h 236"/>
                      <a:gd name="T38" fmla="*/ 4 w 236"/>
                      <a:gd name="T39" fmla="*/ 86 h 236"/>
                      <a:gd name="T40" fmla="*/ 16 w 236"/>
                      <a:gd name="T41" fmla="*/ 59 h 236"/>
                      <a:gd name="T42" fmla="*/ 35 w 236"/>
                      <a:gd name="T43" fmla="*/ 34 h 236"/>
                      <a:gd name="T44" fmla="*/ 58 w 236"/>
                      <a:gd name="T45" fmla="*/ 16 h 236"/>
                      <a:gd name="T46" fmla="*/ 87 w 236"/>
                      <a:gd name="T47" fmla="*/ 3 h 236"/>
                      <a:gd name="T48" fmla="*/ 118 w 236"/>
                      <a:gd name="T49" fmla="*/ 0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6" h="236">
                        <a:moveTo>
                          <a:pt x="118" y="0"/>
                        </a:moveTo>
                        <a:lnTo>
                          <a:pt x="150" y="3"/>
                        </a:lnTo>
                        <a:lnTo>
                          <a:pt x="178" y="16"/>
                        </a:lnTo>
                        <a:lnTo>
                          <a:pt x="201" y="34"/>
                        </a:lnTo>
                        <a:lnTo>
                          <a:pt x="220" y="59"/>
                        </a:lnTo>
                        <a:lnTo>
                          <a:pt x="232" y="86"/>
                        </a:lnTo>
                        <a:lnTo>
                          <a:pt x="236" y="117"/>
                        </a:lnTo>
                        <a:lnTo>
                          <a:pt x="232" y="149"/>
                        </a:lnTo>
                        <a:lnTo>
                          <a:pt x="220" y="177"/>
                        </a:lnTo>
                        <a:lnTo>
                          <a:pt x="201" y="201"/>
                        </a:lnTo>
                        <a:lnTo>
                          <a:pt x="178" y="220"/>
                        </a:lnTo>
                        <a:lnTo>
                          <a:pt x="150" y="231"/>
                        </a:lnTo>
                        <a:lnTo>
                          <a:pt x="118" y="236"/>
                        </a:lnTo>
                        <a:lnTo>
                          <a:pt x="87" y="231"/>
                        </a:lnTo>
                        <a:lnTo>
                          <a:pt x="58" y="220"/>
                        </a:lnTo>
                        <a:lnTo>
                          <a:pt x="35" y="201"/>
                        </a:lnTo>
                        <a:lnTo>
                          <a:pt x="16" y="177"/>
                        </a:lnTo>
                        <a:lnTo>
                          <a:pt x="4" y="149"/>
                        </a:lnTo>
                        <a:lnTo>
                          <a:pt x="0" y="117"/>
                        </a:lnTo>
                        <a:lnTo>
                          <a:pt x="4" y="86"/>
                        </a:lnTo>
                        <a:lnTo>
                          <a:pt x="16" y="59"/>
                        </a:lnTo>
                        <a:lnTo>
                          <a:pt x="35" y="34"/>
                        </a:lnTo>
                        <a:lnTo>
                          <a:pt x="58" y="16"/>
                        </a:lnTo>
                        <a:lnTo>
                          <a:pt x="87" y="3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39" name="Freeform 26">
                    <a:extLst>
                      <a:ext uri="{FF2B5EF4-FFF2-40B4-BE49-F238E27FC236}">
                        <a16:creationId xmlns:a16="http://schemas.microsoft.com/office/drawing/2014/main" id="{C192AB81-B28C-4DCE-955B-228965149D08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722" y="2241"/>
                    <a:ext cx="290" cy="291"/>
                  </a:xfrm>
                  <a:custGeom>
                    <a:avLst/>
                    <a:gdLst>
                      <a:gd name="T0" fmla="*/ 396 w 871"/>
                      <a:gd name="T1" fmla="*/ 240 h 874"/>
                      <a:gd name="T2" fmla="*/ 324 w 871"/>
                      <a:gd name="T3" fmla="*/ 271 h 874"/>
                      <a:gd name="T4" fmla="*/ 270 w 871"/>
                      <a:gd name="T5" fmla="*/ 325 h 874"/>
                      <a:gd name="T6" fmla="*/ 241 w 871"/>
                      <a:gd name="T7" fmla="*/ 397 h 874"/>
                      <a:gd name="T8" fmla="*/ 241 w 871"/>
                      <a:gd name="T9" fmla="*/ 477 h 874"/>
                      <a:gd name="T10" fmla="*/ 270 w 871"/>
                      <a:gd name="T11" fmla="*/ 549 h 874"/>
                      <a:gd name="T12" fmla="*/ 324 w 871"/>
                      <a:gd name="T13" fmla="*/ 603 h 874"/>
                      <a:gd name="T14" fmla="*/ 396 w 871"/>
                      <a:gd name="T15" fmla="*/ 632 h 874"/>
                      <a:gd name="T16" fmla="*/ 476 w 871"/>
                      <a:gd name="T17" fmla="*/ 632 h 874"/>
                      <a:gd name="T18" fmla="*/ 548 w 871"/>
                      <a:gd name="T19" fmla="*/ 603 h 874"/>
                      <a:gd name="T20" fmla="*/ 602 w 871"/>
                      <a:gd name="T21" fmla="*/ 549 h 874"/>
                      <a:gd name="T22" fmla="*/ 631 w 871"/>
                      <a:gd name="T23" fmla="*/ 477 h 874"/>
                      <a:gd name="T24" fmla="*/ 631 w 871"/>
                      <a:gd name="T25" fmla="*/ 397 h 874"/>
                      <a:gd name="T26" fmla="*/ 602 w 871"/>
                      <a:gd name="T27" fmla="*/ 325 h 874"/>
                      <a:gd name="T28" fmla="*/ 548 w 871"/>
                      <a:gd name="T29" fmla="*/ 271 h 874"/>
                      <a:gd name="T30" fmla="*/ 476 w 871"/>
                      <a:gd name="T31" fmla="*/ 240 h 874"/>
                      <a:gd name="T32" fmla="*/ 435 w 871"/>
                      <a:gd name="T33" fmla="*/ 0 h 874"/>
                      <a:gd name="T34" fmla="*/ 551 w 871"/>
                      <a:gd name="T35" fmla="*/ 16 h 874"/>
                      <a:gd name="T36" fmla="*/ 655 w 871"/>
                      <a:gd name="T37" fmla="*/ 60 h 874"/>
                      <a:gd name="T38" fmla="*/ 744 w 871"/>
                      <a:gd name="T39" fmla="*/ 129 h 874"/>
                      <a:gd name="T40" fmla="*/ 811 w 871"/>
                      <a:gd name="T41" fmla="*/ 216 h 874"/>
                      <a:gd name="T42" fmla="*/ 856 w 871"/>
                      <a:gd name="T43" fmla="*/ 320 h 874"/>
                      <a:gd name="T44" fmla="*/ 871 w 871"/>
                      <a:gd name="T45" fmla="*/ 436 h 874"/>
                      <a:gd name="T46" fmla="*/ 856 w 871"/>
                      <a:gd name="T47" fmla="*/ 552 h 874"/>
                      <a:gd name="T48" fmla="*/ 813 w 871"/>
                      <a:gd name="T49" fmla="*/ 657 h 874"/>
                      <a:gd name="T50" fmla="*/ 744 w 871"/>
                      <a:gd name="T51" fmla="*/ 745 h 874"/>
                      <a:gd name="T52" fmla="*/ 656 w 871"/>
                      <a:gd name="T53" fmla="*/ 814 h 874"/>
                      <a:gd name="T54" fmla="*/ 552 w 871"/>
                      <a:gd name="T55" fmla="*/ 858 h 874"/>
                      <a:gd name="T56" fmla="*/ 437 w 871"/>
                      <a:gd name="T57" fmla="*/ 874 h 874"/>
                      <a:gd name="T58" fmla="*/ 320 w 871"/>
                      <a:gd name="T59" fmla="*/ 858 h 874"/>
                      <a:gd name="T60" fmla="*/ 216 w 871"/>
                      <a:gd name="T61" fmla="*/ 814 h 874"/>
                      <a:gd name="T62" fmla="*/ 128 w 871"/>
                      <a:gd name="T63" fmla="*/ 745 h 874"/>
                      <a:gd name="T64" fmla="*/ 59 w 871"/>
                      <a:gd name="T65" fmla="*/ 657 h 874"/>
                      <a:gd name="T66" fmla="*/ 16 w 871"/>
                      <a:gd name="T67" fmla="*/ 552 h 874"/>
                      <a:gd name="T68" fmla="*/ 0 w 871"/>
                      <a:gd name="T69" fmla="*/ 436 h 874"/>
                      <a:gd name="T70" fmla="*/ 16 w 871"/>
                      <a:gd name="T71" fmla="*/ 320 h 874"/>
                      <a:gd name="T72" fmla="*/ 59 w 871"/>
                      <a:gd name="T73" fmla="*/ 216 h 874"/>
                      <a:gd name="T74" fmla="*/ 127 w 871"/>
                      <a:gd name="T75" fmla="*/ 129 h 874"/>
                      <a:gd name="T76" fmla="*/ 216 w 871"/>
                      <a:gd name="T77" fmla="*/ 60 h 874"/>
                      <a:gd name="T78" fmla="*/ 320 w 871"/>
                      <a:gd name="T79" fmla="*/ 16 h 874"/>
                      <a:gd name="T80" fmla="*/ 435 w 871"/>
                      <a:gd name="T81" fmla="*/ 0 h 8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871" h="874">
                        <a:moveTo>
                          <a:pt x="437" y="237"/>
                        </a:moveTo>
                        <a:lnTo>
                          <a:pt x="396" y="240"/>
                        </a:lnTo>
                        <a:lnTo>
                          <a:pt x="358" y="252"/>
                        </a:lnTo>
                        <a:lnTo>
                          <a:pt x="324" y="271"/>
                        </a:lnTo>
                        <a:lnTo>
                          <a:pt x="295" y="296"/>
                        </a:lnTo>
                        <a:lnTo>
                          <a:pt x="270" y="325"/>
                        </a:lnTo>
                        <a:lnTo>
                          <a:pt x="252" y="358"/>
                        </a:lnTo>
                        <a:lnTo>
                          <a:pt x="241" y="397"/>
                        </a:lnTo>
                        <a:lnTo>
                          <a:pt x="236" y="436"/>
                        </a:lnTo>
                        <a:lnTo>
                          <a:pt x="241" y="477"/>
                        </a:lnTo>
                        <a:lnTo>
                          <a:pt x="252" y="514"/>
                        </a:lnTo>
                        <a:lnTo>
                          <a:pt x="270" y="549"/>
                        </a:lnTo>
                        <a:lnTo>
                          <a:pt x="295" y="578"/>
                        </a:lnTo>
                        <a:lnTo>
                          <a:pt x="324" y="603"/>
                        </a:lnTo>
                        <a:lnTo>
                          <a:pt x="358" y="621"/>
                        </a:lnTo>
                        <a:lnTo>
                          <a:pt x="396" y="632"/>
                        </a:lnTo>
                        <a:lnTo>
                          <a:pt x="437" y="637"/>
                        </a:lnTo>
                        <a:lnTo>
                          <a:pt x="476" y="632"/>
                        </a:lnTo>
                        <a:lnTo>
                          <a:pt x="513" y="621"/>
                        </a:lnTo>
                        <a:lnTo>
                          <a:pt x="548" y="603"/>
                        </a:lnTo>
                        <a:lnTo>
                          <a:pt x="577" y="578"/>
                        </a:lnTo>
                        <a:lnTo>
                          <a:pt x="602" y="549"/>
                        </a:lnTo>
                        <a:lnTo>
                          <a:pt x="619" y="514"/>
                        </a:lnTo>
                        <a:lnTo>
                          <a:pt x="631" y="477"/>
                        </a:lnTo>
                        <a:lnTo>
                          <a:pt x="636" y="436"/>
                        </a:lnTo>
                        <a:lnTo>
                          <a:pt x="631" y="397"/>
                        </a:lnTo>
                        <a:lnTo>
                          <a:pt x="621" y="358"/>
                        </a:lnTo>
                        <a:lnTo>
                          <a:pt x="602" y="325"/>
                        </a:lnTo>
                        <a:lnTo>
                          <a:pt x="577" y="296"/>
                        </a:lnTo>
                        <a:lnTo>
                          <a:pt x="548" y="271"/>
                        </a:lnTo>
                        <a:lnTo>
                          <a:pt x="514" y="252"/>
                        </a:lnTo>
                        <a:lnTo>
                          <a:pt x="476" y="240"/>
                        </a:lnTo>
                        <a:lnTo>
                          <a:pt x="437" y="237"/>
                        </a:lnTo>
                        <a:close/>
                        <a:moveTo>
                          <a:pt x="435" y="0"/>
                        </a:moveTo>
                        <a:lnTo>
                          <a:pt x="494" y="4"/>
                        </a:lnTo>
                        <a:lnTo>
                          <a:pt x="551" y="16"/>
                        </a:lnTo>
                        <a:lnTo>
                          <a:pt x="605" y="33"/>
                        </a:lnTo>
                        <a:lnTo>
                          <a:pt x="655" y="60"/>
                        </a:lnTo>
                        <a:lnTo>
                          <a:pt x="701" y="90"/>
                        </a:lnTo>
                        <a:lnTo>
                          <a:pt x="744" y="129"/>
                        </a:lnTo>
                        <a:lnTo>
                          <a:pt x="780" y="170"/>
                        </a:lnTo>
                        <a:lnTo>
                          <a:pt x="811" y="216"/>
                        </a:lnTo>
                        <a:lnTo>
                          <a:pt x="837" y="266"/>
                        </a:lnTo>
                        <a:lnTo>
                          <a:pt x="856" y="320"/>
                        </a:lnTo>
                        <a:lnTo>
                          <a:pt x="868" y="378"/>
                        </a:lnTo>
                        <a:lnTo>
                          <a:pt x="871" y="436"/>
                        </a:lnTo>
                        <a:lnTo>
                          <a:pt x="868" y="496"/>
                        </a:lnTo>
                        <a:lnTo>
                          <a:pt x="856" y="552"/>
                        </a:lnTo>
                        <a:lnTo>
                          <a:pt x="837" y="606"/>
                        </a:lnTo>
                        <a:lnTo>
                          <a:pt x="813" y="657"/>
                        </a:lnTo>
                        <a:lnTo>
                          <a:pt x="780" y="703"/>
                        </a:lnTo>
                        <a:lnTo>
                          <a:pt x="744" y="745"/>
                        </a:lnTo>
                        <a:lnTo>
                          <a:pt x="701" y="782"/>
                        </a:lnTo>
                        <a:lnTo>
                          <a:pt x="656" y="814"/>
                        </a:lnTo>
                        <a:lnTo>
                          <a:pt x="605" y="839"/>
                        </a:lnTo>
                        <a:lnTo>
                          <a:pt x="552" y="858"/>
                        </a:lnTo>
                        <a:lnTo>
                          <a:pt x="495" y="870"/>
                        </a:lnTo>
                        <a:lnTo>
                          <a:pt x="437" y="874"/>
                        </a:lnTo>
                        <a:lnTo>
                          <a:pt x="377" y="870"/>
                        </a:lnTo>
                        <a:lnTo>
                          <a:pt x="320" y="858"/>
                        </a:lnTo>
                        <a:lnTo>
                          <a:pt x="267" y="839"/>
                        </a:lnTo>
                        <a:lnTo>
                          <a:pt x="216" y="814"/>
                        </a:lnTo>
                        <a:lnTo>
                          <a:pt x="169" y="782"/>
                        </a:lnTo>
                        <a:lnTo>
                          <a:pt x="128" y="745"/>
                        </a:lnTo>
                        <a:lnTo>
                          <a:pt x="92" y="703"/>
                        </a:lnTo>
                        <a:lnTo>
                          <a:pt x="59" y="657"/>
                        </a:lnTo>
                        <a:lnTo>
                          <a:pt x="35" y="606"/>
                        </a:lnTo>
                        <a:lnTo>
                          <a:pt x="16" y="552"/>
                        </a:lnTo>
                        <a:lnTo>
                          <a:pt x="4" y="496"/>
                        </a:lnTo>
                        <a:lnTo>
                          <a:pt x="0" y="436"/>
                        </a:lnTo>
                        <a:lnTo>
                          <a:pt x="4" y="378"/>
                        </a:lnTo>
                        <a:lnTo>
                          <a:pt x="16" y="320"/>
                        </a:lnTo>
                        <a:lnTo>
                          <a:pt x="35" y="266"/>
                        </a:lnTo>
                        <a:lnTo>
                          <a:pt x="59" y="216"/>
                        </a:lnTo>
                        <a:lnTo>
                          <a:pt x="90" y="170"/>
                        </a:lnTo>
                        <a:lnTo>
                          <a:pt x="127" y="129"/>
                        </a:lnTo>
                        <a:lnTo>
                          <a:pt x="169" y="90"/>
                        </a:lnTo>
                        <a:lnTo>
                          <a:pt x="216" y="60"/>
                        </a:lnTo>
                        <a:lnTo>
                          <a:pt x="266" y="33"/>
                        </a:lnTo>
                        <a:lnTo>
                          <a:pt x="320" y="16"/>
                        </a:lnTo>
                        <a:lnTo>
                          <a:pt x="375" y="4"/>
                        </a:lnTo>
                        <a:lnTo>
                          <a:pt x="43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0" name="Freeform 27">
                    <a:extLst>
                      <a:ext uri="{FF2B5EF4-FFF2-40B4-BE49-F238E27FC236}">
                        <a16:creationId xmlns:a16="http://schemas.microsoft.com/office/drawing/2014/main" id="{72938A0D-06AD-4376-A730-CC04317E41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04" y="2347"/>
                    <a:ext cx="79" cy="79"/>
                  </a:xfrm>
                  <a:custGeom>
                    <a:avLst/>
                    <a:gdLst>
                      <a:gd name="T0" fmla="*/ 118 w 237"/>
                      <a:gd name="T1" fmla="*/ 0 h 236"/>
                      <a:gd name="T2" fmla="*/ 149 w 237"/>
                      <a:gd name="T3" fmla="*/ 3 h 236"/>
                      <a:gd name="T4" fmla="*/ 178 w 237"/>
                      <a:gd name="T5" fmla="*/ 16 h 236"/>
                      <a:gd name="T6" fmla="*/ 202 w 237"/>
                      <a:gd name="T7" fmla="*/ 34 h 236"/>
                      <a:gd name="T8" fmla="*/ 221 w 237"/>
                      <a:gd name="T9" fmla="*/ 59 h 236"/>
                      <a:gd name="T10" fmla="*/ 232 w 237"/>
                      <a:gd name="T11" fmla="*/ 86 h 236"/>
                      <a:gd name="T12" fmla="*/ 237 w 237"/>
                      <a:gd name="T13" fmla="*/ 117 h 236"/>
                      <a:gd name="T14" fmla="*/ 232 w 237"/>
                      <a:gd name="T15" fmla="*/ 149 h 236"/>
                      <a:gd name="T16" fmla="*/ 221 w 237"/>
                      <a:gd name="T17" fmla="*/ 177 h 236"/>
                      <a:gd name="T18" fmla="*/ 202 w 237"/>
                      <a:gd name="T19" fmla="*/ 201 h 236"/>
                      <a:gd name="T20" fmla="*/ 178 w 237"/>
                      <a:gd name="T21" fmla="*/ 220 h 236"/>
                      <a:gd name="T22" fmla="*/ 149 w 237"/>
                      <a:gd name="T23" fmla="*/ 231 h 236"/>
                      <a:gd name="T24" fmla="*/ 118 w 237"/>
                      <a:gd name="T25" fmla="*/ 236 h 236"/>
                      <a:gd name="T26" fmla="*/ 86 w 237"/>
                      <a:gd name="T27" fmla="*/ 231 h 236"/>
                      <a:gd name="T28" fmla="*/ 58 w 237"/>
                      <a:gd name="T29" fmla="*/ 220 h 236"/>
                      <a:gd name="T30" fmla="*/ 35 w 237"/>
                      <a:gd name="T31" fmla="*/ 201 h 236"/>
                      <a:gd name="T32" fmla="*/ 16 w 237"/>
                      <a:gd name="T33" fmla="*/ 177 h 236"/>
                      <a:gd name="T34" fmla="*/ 4 w 237"/>
                      <a:gd name="T35" fmla="*/ 149 h 236"/>
                      <a:gd name="T36" fmla="*/ 0 w 237"/>
                      <a:gd name="T37" fmla="*/ 117 h 236"/>
                      <a:gd name="T38" fmla="*/ 4 w 237"/>
                      <a:gd name="T39" fmla="*/ 86 h 236"/>
                      <a:gd name="T40" fmla="*/ 16 w 237"/>
                      <a:gd name="T41" fmla="*/ 59 h 236"/>
                      <a:gd name="T42" fmla="*/ 35 w 237"/>
                      <a:gd name="T43" fmla="*/ 34 h 236"/>
                      <a:gd name="T44" fmla="*/ 58 w 237"/>
                      <a:gd name="T45" fmla="*/ 16 h 236"/>
                      <a:gd name="T46" fmla="*/ 86 w 237"/>
                      <a:gd name="T47" fmla="*/ 3 h 236"/>
                      <a:gd name="T48" fmla="*/ 118 w 237"/>
                      <a:gd name="T49" fmla="*/ 0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7" h="236">
                        <a:moveTo>
                          <a:pt x="118" y="0"/>
                        </a:moveTo>
                        <a:lnTo>
                          <a:pt x="149" y="3"/>
                        </a:lnTo>
                        <a:lnTo>
                          <a:pt x="178" y="16"/>
                        </a:lnTo>
                        <a:lnTo>
                          <a:pt x="202" y="34"/>
                        </a:lnTo>
                        <a:lnTo>
                          <a:pt x="221" y="59"/>
                        </a:lnTo>
                        <a:lnTo>
                          <a:pt x="232" y="86"/>
                        </a:lnTo>
                        <a:lnTo>
                          <a:pt x="237" y="117"/>
                        </a:lnTo>
                        <a:lnTo>
                          <a:pt x="232" y="149"/>
                        </a:lnTo>
                        <a:lnTo>
                          <a:pt x="221" y="177"/>
                        </a:lnTo>
                        <a:lnTo>
                          <a:pt x="202" y="201"/>
                        </a:lnTo>
                        <a:lnTo>
                          <a:pt x="178" y="220"/>
                        </a:lnTo>
                        <a:lnTo>
                          <a:pt x="149" y="231"/>
                        </a:lnTo>
                        <a:lnTo>
                          <a:pt x="118" y="236"/>
                        </a:lnTo>
                        <a:lnTo>
                          <a:pt x="86" y="231"/>
                        </a:lnTo>
                        <a:lnTo>
                          <a:pt x="58" y="220"/>
                        </a:lnTo>
                        <a:lnTo>
                          <a:pt x="35" y="201"/>
                        </a:lnTo>
                        <a:lnTo>
                          <a:pt x="16" y="177"/>
                        </a:lnTo>
                        <a:lnTo>
                          <a:pt x="4" y="149"/>
                        </a:lnTo>
                        <a:lnTo>
                          <a:pt x="0" y="117"/>
                        </a:lnTo>
                        <a:lnTo>
                          <a:pt x="4" y="86"/>
                        </a:lnTo>
                        <a:lnTo>
                          <a:pt x="16" y="59"/>
                        </a:lnTo>
                        <a:lnTo>
                          <a:pt x="35" y="34"/>
                        </a:lnTo>
                        <a:lnTo>
                          <a:pt x="58" y="16"/>
                        </a:lnTo>
                        <a:lnTo>
                          <a:pt x="86" y="3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1" name="Freeform 28">
                    <a:extLst>
                      <a:ext uri="{FF2B5EF4-FFF2-40B4-BE49-F238E27FC236}">
                        <a16:creationId xmlns:a16="http://schemas.microsoft.com/office/drawing/2014/main" id="{1573F29F-9538-447C-92D2-C99B13299F6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75" y="2347"/>
                    <a:ext cx="79" cy="79"/>
                  </a:xfrm>
                  <a:custGeom>
                    <a:avLst/>
                    <a:gdLst>
                      <a:gd name="T0" fmla="*/ 119 w 237"/>
                      <a:gd name="T1" fmla="*/ 0 h 236"/>
                      <a:gd name="T2" fmla="*/ 151 w 237"/>
                      <a:gd name="T3" fmla="*/ 3 h 236"/>
                      <a:gd name="T4" fmla="*/ 179 w 237"/>
                      <a:gd name="T5" fmla="*/ 16 h 236"/>
                      <a:gd name="T6" fmla="*/ 202 w 237"/>
                      <a:gd name="T7" fmla="*/ 34 h 236"/>
                      <a:gd name="T8" fmla="*/ 221 w 237"/>
                      <a:gd name="T9" fmla="*/ 59 h 236"/>
                      <a:gd name="T10" fmla="*/ 233 w 237"/>
                      <a:gd name="T11" fmla="*/ 86 h 236"/>
                      <a:gd name="T12" fmla="*/ 237 w 237"/>
                      <a:gd name="T13" fmla="*/ 117 h 236"/>
                      <a:gd name="T14" fmla="*/ 233 w 237"/>
                      <a:gd name="T15" fmla="*/ 149 h 236"/>
                      <a:gd name="T16" fmla="*/ 221 w 237"/>
                      <a:gd name="T17" fmla="*/ 177 h 236"/>
                      <a:gd name="T18" fmla="*/ 202 w 237"/>
                      <a:gd name="T19" fmla="*/ 201 h 236"/>
                      <a:gd name="T20" fmla="*/ 179 w 237"/>
                      <a:gd name="T21" fmla="*/ 220 h 236"/>
                      <a:gd name="T22" fmla="*/ 151 w 237"/>
                      <a:gd name="T23" fmla="*/ 231 h 236"/>
                      <a:gd name="T24" fmla="*/ 119 w 237"/>
                      <a:gd name="T25" fmla="*/ 236 h 236"/>
                      <a:gd name="T26" fmla="*/ 88 w 237"/>
                      <a:gd name="T27" fmla="*/ 231 h 236"/>
                      <a:gd name="T28" fmla="*/ 59 w 237"/>
                      <a:gd name="T29" fmla="*/ 220 h 236"/>
                      <a:gd name="T30" fmla="*/ 35 w 237"/>
                      <a:gd name="T31" fmla="*/ 201 h 236"/>
                      <a:gd name="T32" fmla="*/ 16 w 237"/>
                      <a:gd name="T33" fmla="*/ 177 h 236"/>
                      <a:gd name="T34" fmla="*/ 5 w 237"/>
                      <a:gd name="T35" fmla="*/ 149 h 236"/>
                      <a:gd name="T36" fmla="*/ 0 w 237"/>
                      <a:gd name="T37" fmla="*/ 117 h 236"/>
                      <a:gd name="T38" fmla="*/ 5 w 237"/>
                      <a:gd name="T39" fmla="*/ 86 h 236"/>
                      <a:gd name="T40" fmla="*/ 16 w 237"/>
                      <a:gd name="T41" fmla="*/ 59 h 236"/>
                      <a:gd name="T42" fmla="*/ 35 w 237"/>
                      <a:gd name="T43" fmla="*/ 34 h 236"/>
                      <a:gd name="T44" fmla="*/ 59 w 237"/>
                      <a:gd name="T45" fmla="*/ 16 h 236"/>
                      <a:gd name="T46" fmla="*/ 88 w 237"/>
                      <a:gd name="T47" fmla="*/ 3 h 236"/>
                      <a:gd name="T48" fmla="*/ 119 w 237"/>
                      <a:gd name="T49" fmla="*/ 0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7" h="236">
                        <a:moveTo>
                          <a:pt x="119" y="0"/>
                        </a:moveTo>
                        <a:lnTo>
                          <a:pt x="151" y="3"/>
                        </a:lnTo>
                        <a:lnTo>
                          <a:pt x="179" y="16"/>
                        </a:lnTo>
                        <a:lnTo>
                          <a:pt x="202" y="34"/>
                        </a:lnTo>
                        <a:lnTo>
                          <a:pt x="221" y="59"/>
                        </a:lnTo>
                        <a:lnTo>
                          <a:pt x="233" y="86"/>
                        </a:lnTo>
                        <a:lnTo>
                          <a:pt x="237" y="117"/>
                        </a:lnTo>
                        <a:lnTo>
                          <a:pt x="233" y="149"/>
                        </a:lnTo>
                        <a:lnTo>
                          <a:pt x="221" y="177"/>
                        </a:lnTo>
                        <a:lnTo>
                          <a:pt x="202" y="201"/>
                        </a:lnTo>
                        <a:lnTo>
                          <a:pt x="179" y="220"/>
                        </a:lnTo>
                        <a:lnTo>
                          <a:pt x="151" y="231"/>
                        </a:lnTo>
                        <a:lnTo>
                          <a:pt x="119" y="236"/>
                        </a:lnTo>
                        <a:lnTo>
                          <a:pt x="88" y="231"/>
                        </a:lnTo>
                        <a:lnTo>
                          <a:pt x="59" y="220"/>
                        </a:lnTo>
                        <a:lnTo>
                          <a:pt x="35" y="201"/>
                        </a:lnTo>
                        <a:lnTo>
                          <a:pt x="16" y="177"/>
                        </a:lnTo>
                        <a:lnTo>
                          <a:pt x="5" y="149"/>
                        </a:lnTo>
                        <a:lnTo>
                          <a:pt x="0" y="117"/>
                        </a:lnTo>
                        <a:lnTo>
                          <a:pt x="5" y="86"/>
                        </a:lnTo>
                        <a:lnTo>
                          <a:pt x="16" y="59"/>
                        </a:lnTo>
                        <a:lnTo>
                          <a:pt x="35" y="34"/>
                        </a:lnTo>
                        <a:lnTo>
                          <a:pt x="59" y="16"/>
                        </a:lnTo>
                        <a:lnTo>
                          <a:pt x="88" y="3"/>
                        </a:lnTo>
                        <a:lnTo>
                          <a:pt x="11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2" name="Freeform 29">
                    <a:extLst>
                      <a:ext uri="{FF2B5EF4-FFF2-40B4-BE49-F238E27FC236}">
                        <a16:creationId xmlns:a16="http://schemas.microsoft.com/office/drawing/2014/main" id="{9A09C8BF-CD76-4D50-9DF0-3EFE7C13AFD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2033" y="2241"/>
                    <a:ext cx="291" cy="291"/>
                  </a:xfrm>
                  <a:custGeom>
                    <a:avLst/>
                    <a:gdLst>
                      <a:gd name="T0" fmla="*/ 396 w 873"/>
                      <a:gd name="T1" fmla="*/ 240 h 874"/>
                      <a:gd name="T2" fmla="*/ 324 w 873"/>
                      <a:gd name="T3" fmla="*/ 271 h 874"/>
                      <a:gd name="T4" fmla="*/ 270 w 873"/>
                      <a:gd name="T5" fmla="*/ 325 h 874"/>
                      <a:gd name="T6" fmla="*/ 240 w 873"/>
                      <a:gd name="T7" fmla="*/ 397 h 874"/>
                      <a:gd name="T8" fmla="*/ 240 w 873"/>
                      <a:gd name="T9" fmla="*/ 477 h 874"/>
                      <a:gd name="T10" fmla="*/ 270 w 873"/>
                      <a:gd name="T11" fmla="*/ 549 h 874"/>
                      <a:gd name="T12" fmla="*/ 324 w 873"/>
                      <a:gd name="T13" fmla="*/ 603 h 874"/>
                      <a:gd name="T14" fmla="*/ 396 w 873"/>
                      <a:gd name="T15" fmla="*/ 632 h 874"/>
                      <a:gd name="T16" fmla="*/ 476 w 873"/>
                      <a:gd name="T17" fmla="*/ 632 h 874"/>
                      <a:gd name="T18" fmla="*/ 548 w 873"/>
                      <a:gd name="T19" fmla="*/ 603 h 874"/>
                      <a:gd name="T20" fmla="*/ 602 w 873"/>
                      <a:gd name="T21" fmla="*/ 549 h 874"/>
                      <a:gd name="T22" fmla="*/ 631 w 873"/>
                      <a:gd name="T23" fmla="*/ 477 h 874"/>
                      <a:gd name="T24" fmla="*/ 631 w 873"/>
                      <a:gd name="T25" fmla="*/ 397 h 874"/>
                      <a:gd name="T26" fmla="*/ 602 w 873"/>
                      <a:gd name="T27" fmla="*/ 325 h 874"/>
                      <a:gd name="T28" fmla="*/ 548 w 873"/>
                      <a:gd name="T29" fmla="*/ 271 h 874"/>
                      <a:gd name="T30" fmla="*/ 476 w 873"/>
                      <a:gd name="T31" fmla="*/ 240 h 874"/>
                      <a:gd name="T32" fmla="*/ 436 w 873"/>
                      <a:gd name="T33" fmla="*/ 0 h 874"/>
                      <a:gd name="T34" fmla="*/ 552 w 873"/>
                      <a:gd name="T35" fmla="*/ 16 h 874"/>
                      <a:gd name="T36" fmla="*/ 656 w 873"/>
                      <a:gd name="T37" fmla="*/ 60 h 874"/>
                      <a:gd name="T38" fmla="*/ 744 w 873"/>
                      <a:gd name="T39" fmla="*/ 129 h 874"/>
                      <a:gd name="T40" fmla="*/ 813 w 873"/>
                      <a:gd name="T41" fmla="*/ 216 h 874"/>
                      <a:gd name="T42" fmla="*/ 857 w 873"/>
                      <a:gd name="T43" fmla="*/ 320 h 874"/>
                      <a:gd name="T44" fmla="*/ 873 w 873"/>
                      <a:gd name="T45" fmla="*/ 436 h 874"/>
                      <a:gd name="T46" fmla="*/ 857 w 873"/>
                      <a:gd name="T47" fmla="*/ 552 h 874"/>
                      <a:gd name="T48" fmla="*/ 813 w 873"/>
                      <a:gd name="T49" fmla="*/ 657 h 874"/>
                      <a:gd name="T50" fmla="*/ 744 w 873"/>
                      <a:gd name="T51" fmla="*/ 745 h 874"/>
                      <a:gd name="T52" fmla="*/ 656 w 873"/>
                      <a:gd name="T53" fmla="*/ 814 h 874"/>
                      <a:gd name="T54" fmla="*/ 552 w 873"/>
                      <a:gd name="T55" fmla="*/ 858 h 874"/>
                      <a:gd name="T56" fmla="*/ 436 w 873"/>
                      <a:gd name="T57" fmla="*/ 874 h 874"/>
                      <a:gd name="T58" fmla="*/ 320 w 873"/>
                      <a:gd name="T59" fmla="*/ 858 h 874"/>
                      <a:gd name="T60" fmla="*/ 216 w 873"/>
                      <a:gd name="T61" fmla="*/ 814 h 874"/>
                      <a:gd name="T62" fmla="*/ 128 w 873"/>
                      <a:gd name="T63" fmla="*/ 745 h 874"/>
                      <a:gd name="T64" fmla="*/ 60 w 873"/>
                      <a:gd name="T65" fmla="*/ 657 h 874"/>
                      <a:gd name="T66" fmla="*/ 16 w 873"/>
                      <a:gd name="T67" fmla="*/ 552 h 874"/>
                      <a:gd name="T68" fmla="*/ 0 w 873"/>
                      <a:gd name="T69" fmla="*/ 436 h 874"/>
                      <a:gd name="T70" fmla="*/ 16 w 873"/>
                      <a:gd name="T71" fmla="*/ 320 h 874"/>
                      <a:gd name="T72" fmla="*/ 60 w 873"/>
                      <a:gd name="T73" fmla="*/ 216 h 874"/>
                      <a:gd name="T74" fmla="*/ 128 w 873"/>
                      <a:gd name="T75" fmla="*/ 129 h 874"/>
                      <a:gd name="T76" fmla="*/ 216 w 873"/>
                      <a:gd name="T77" fmla="*/ 60 h 874"/>
                      <a:gd name="T78" fmla="*/ 320 w 873"/>
                      <a:gd name="T79" fmla="*/ 16 h 874"/>
                      <a:gd name="T80" fmla="*/ 436 w 873"/>
                      <a:gd name="T81" fmla="*/ 0 h 8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873" h="874">
                        <a:moveTo>
                          <a:pt x="436" y="237"/>
                        </a:moveTo>
                        <a:lnTo>
                          <a:pt x="396" y="240"/>
                        </a:lnTo>
                        <a:lnTo>
                          <a:pt x="358" y="252"/>
                        </a:lnTo>
                        <a:lnTo>
                          <a:pt x="324" y="271"/>
                        </a:lnTo>
                        <a:lnTo>
                          <a:pt x="295" y="296"/>
                        </a:lnTo>
                        <a:lnTo>
                          <a:pt x="270" y="325"/>
                        </a:lnTo>
                        <a:lnTo>
                          <a:pt x="251" y="358"/>
                        </a:lnTo>
                        <a:lnTo>
                          <a:pt x="240" y="397"/>
                        </a:lnTo>
                        <a:lnTo>
                          <a:pt x="237" y="436"/>
                        </a:lnTo>
                        <a:lnTo>
                          <a:pt x="240" y="477"/>
                        </a:lnTo>
                        <a:lnTo>
                          <a:pt x="251" y="514"/>
                        </a:lnTo>
                        <a:lnTo>
                          <a:pt x="270" y="549"/>
                        </a:lnTo>
                        <a:lnTo>
                          <a:pt x="295" y="578"/>
                        </a:lnTo>
                        <a:lnTo>
                          <a:pt x="324" y="603"/>
                        </a:lnTo>
                        <a:lnTo>
                          <a:pt x="358" y="621"/>
                        </a:lnTo>
                        <a:lnTo>
                          <a:pt x="396" y="632"/>
                        </a:lnTo>
                        <a:lnTo>
                          <a:pt x="436" y="637"/>
                        </a:lnTo>
                        <a:lnTo>
                          <a:pt x="476" y="632"/>
                        </a:lnTo>
                        <a:lnTo>
                          <a:pt x="514" y="621"/>
                        </a:lnTo>
                        <a:lnTo>
                          <a:pt x="548" y="603"/>
                        </a:lnTo>
                        <a:lnTo>
                          <a:pt x="577" y="578"/>
                        </a:lnTo>
                        <a:lnTo>
                          <a:pt x="602" y="549"/>
                        </a:lnTo>
                        <a:lnTo>
                          <a:pt x="620" y="514"/>
                        </a:lnTo>
                        <a:lnTo>
                          <a:pt x="631" y="477"/>
                        </a:lnTo>
                        <a:lnTo>
                          <a:pt x="636" y="436"/>
                        </a:lnTo>
                        <a:lnTo>
                          <a:pt x="631" y="397"/>
                        </a:lnTo>
                        <a:lnTo>
                          <a:pt x="620" y="358"/>
                        </a:lnTo>
                        <a:lnTo>
                          <a:pt x="602" y="325"/>
                        </a:lnTo>
                        <a:lnTo>
                          <a:pt x="577" y="296"/>
                        </a:lnTo>
                        <a:lnTo>
                          <a:pt x="548" y="271"/>
                        </a:lnTo>
                        <a:lnTo>
                          <a:pt x="514" y="252"/>
                        </a:lnTo>
                        <a:lnTo>
                          <a:pt x="476" y="240"/>
                        </a:lnTo>
                        <a:lnTo>
                          <a:pt x="436" y="237"/>
                        </a:lnTo>
                        <a:close/>
                        <a:moveTo>
                          <a:pt x="436" y="0"/>
                        </a:moveTo>
                        <a:lnTo>
                          <a:pt x="495" y="4"/>
                        </a:lnTo>
                        <a:lnTo>
                          <a:pt x="552" y="16"/>
                        </a:lnTo>
                        <a:lnTo>
                          <a:pt x="605" y="33"/>
                        </a:lnTo>
                        <a:lnTo>
                          <a:pt x="656" y="60"/>
                        </a:lnTo>
                        <a:lnTo>
                          <a:pt x="703" y="90"/>
                        </a:lnTo>
                        <a:lnTo>
                          <a:pt x="744" y="129"/>
                        </a:lnTo>
                        <a:lnTo>
                          <a:pt x="781" y="170"/>
                        </a:lnTo>
                        <a:lnTo>
                          <a:pt x="813" y="216"/>
                        </a:lnTo>
                        <a:lnTo>
                          <a:pt x="838" y="266"/>
                        </a:lnTo>
                        <a:lnTo>
                          <a:pt x="857" y="320"/>
                        </a:lnTo>
                        <a:lnTo>
                          <a:pt x="868" y="378"/>
                        </a:lnTo>
                        <a:lnTo>
                          <a:pt x="873" y="436"/>
                        </a:lnTo>
                        <a:lnTo>
                          <a:pt x="868" y="496"/>
                        </a:lnTo>
                        <a:lnTo>
                          <a:pt x="857" y="552"/>
                        </a:lnTo>
                        <a:lnTo>
                          <a:pt x="838" y="606"/>
                        </a:lnTo>
                        <a:lnTo>
                          <a:pt x="813" y="657"/>
                        </a:lnTo>
                        <a:lnTo>
                          <a:pt x="781" y="703"/>
                        </a:lnTo>
                        <a:lnTo>
                          <a:pt x="744" y="745"/>
                        </a:lnTo>
                        <a:lnTo>
                          <a:pt x="703" y="782"/>
                        </a:lnTo>
                        <a:lnTo>
                          <a:pt x="656" y="814"/>
                        </a:lnTo>
                        <a:lnTo>
                          <a:pt x="605" y="839"/>
                        </a:lnTo>
                        <a:lnTo>
                          <a:pt x="552" y="858"/>
                        </a:lnTo>
                        <a:lnTo>
                          <a:pt x="495" y="870"/>
                        </a:lnTo>
                        <a:lnTo>
                          <a:pt x="436" y="874"/>
                        </a:lnTo>
                        <a:lnTo>
                          <a:pt x="377" y="870"/>
                        </a:lnTo>
                        <a:lnTo>
                          <a:pt x="320" y="858"/>
                        </a:lnTo>
                        <a:lnTo>
                          <a:pt x="266" y="839"/>
                        </a:lnTo>
                        <a:lnTo>
                          <a:pt x="216" y="814"/>
                        </a:lnTo>
                        <a:lnTo>
                          <a:pt x="169" y="782"/>
                        </a:lnTo>
                        <a:lnTo>
                          <a:pt x="128" y="745"/>
                        </a:lnTo>
                        <a:lnTo>
                          <a:pt x="90" y="703"/>
                        </a:lnTo>
                        <a:lnTo>
                          <a:pt x="60" y="657"/>
                        </a:lnTo>
                        <a:lnTo>
                          <a:pt x="35" y="606"/>
                        </a:lnTo>
                        <a:lnTo>
                          <a:pt x="16" y="552"/>
                        </a:lnTo>
                        <a:lnTo>
                          <a:pt x="4" y="496"/>
                        </a:lnTo>
                        <a:lnTo>
                          <a:pt x="0" y="436"/>
                        </a:lnTo>
                        <a:lnTo>
                          <a:pt x="4" y="378"/>
                        </a:lnTo>
                        <a:lnTo>
                          <a:pt x="16" y="320"/>
                        </a:lnTo>
                        <a:lnTo>
                          <a:pt x="35" y="266"/>
                        </a:lnTo>
                        <a:lnTo>
                          <a:pt x="60" y="216"/>
                        </a:lnTo>
                        <a:lnTo>
                          <a:pt x="90" y="170"/>
                        </a:lnTo>
                        <a:lnTo>
                          <a:pt x="128" y="129"/>
                        </a:lnTo>
                        <a:lnTo>
                          <a:pt x="169" y="90"/>
                        </a:lnTo>
                        <a:lnTo>
                          <a:pt x="216" y="60"/>
                        </a:lnTo>
                        <a:lnTo>
                          <a:pt x="266" y="33"/>
                        </a:lnTo>
                        <a:lnTo>
                          <a:pt x="320" y="16"/>
                        </a:lnTo>
                        <a:lnTo>
                          <a:pt x="377" y="4"/>
                        </a:lnTo>
                        <a:lnTo>
                          <a:pt x="43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3" name="Freeform 30">
                    <a:extLst>
                      <a:ext uri="{FF2B5EF4-FFF2-40B4-BE49-F238E27FC236}">
                        <a16:creationId xmlns:a16="http://schemas.microsoft.com/office/drawing/2014/main" id="{2D4FB554-2BC8-4909-AB9B-04A1E36C085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83" y="2639"/>
                    <a:ext cx="79" cy="79"/>
                  </a:xfrm>
                  <a:custGeom>
                    <a:avLst/>
                    <a:gdLst>
                      <a:gd name="T0" fmla="*/ 117 w 235"/>
                      <a:gd name="T1" fmla="*/ 0 h 237"/>
                      <a:gd name="T2" fmla="*/ 149 w 235"/>
                      <a:gd name="T3" fmla="*/ 4 h 237"/>
                      <a:gd name="T4" fmla="*/ 177 w 235"/>
                      <a:gd name="T5" fmla="*/ 16 h 237"/>
                      <a:gd name="T6" fmla="*/ 202 w 235"/>
                      <a:gd name="T7" fmla="*/ 35 h 237"/>
                      <a:gd name="T8" fmla="*/ 219 w 235"/>
                      <a:gd name="T9" fmla="*/ 58 h 237"/>
                      <a:gd name="T10" fmla="*/ 231 w 235"/>
                      <a:gd name="T11" fmla="*/ 88 h 237"/>
                      <a:gd name="T12" fmla="*/ 235 w 235"/>
                      <a:gd name="T13" fmla="*/ 118 h 237"/>
                      <a:gd name="T14" fmla="*/ 231 w 235"/>
                      <a:gd name="T15" fmla="*/ 149 h 237"/>
                      <a:gd name="T16" fmla="*/ 219 w 235"/>
                      <a:gd name="T17" fmla="*/ 178 h 237"/>
                      <a:gd name="T18" fmla="*/ 202 w 235"/>
                      <a:gd name="T19" fmla="*/ 202 h 237"/>
                      <a:gd name="T20" fmla="*/ 177 w 235"/>
                      <a:gd name="T21" fmla="*/ 221 h 237"/>
                      <a:gd name="T22" fmla="*/ 149 w 235"/>
                      <a:gd name="T23" fmla="*/ 233 h 237"/>
                      <a:gd name="T24" fmla="*/ 117 w 235"/>
                      <a:gd name="T25" fmla="*/ 237 h 237"/>
                      <a:gd name="T26" fmla="*/ 86 w 235"/>
                      <a:gd name="T27" fmla="*/ 233 h 237"/>
                      <a:gd name="T28" fmla="*/ 58 w 235"/>
                      <a:gd name="T29" fmla="*/ 221 h 237"/>
                      <a:gd name="T30" fmla="*/ 34 w 235"/>
                      <a:gd name="T31" fmla="*/ 202 h 237"/>
                      <a:gd name="T32" fmla="*/ 16 w 235"/>
                      <a:gd name="T33" fmla="*/ 178 h 237"/>
                      <a:gd name="T34" fmla="*/ 4 w 235"/>
                      <a:gd name="T35" fmla="*/ 149 h 237"/>
                      <a:gd name="T36" fmla="*/ 0 w 235"/>
                      <a:gd name="T37" fmla="*/ 118 h 237"/>
                      <a:gd name="T38" fmla="*/ 4 w 235"/>
                      <a:gd name="T39" fmla="*/ 88 h 237"/>
                      <a:gd name="T40" fmla="*/ 16 w 235"/>
                      <a:gd name="T41" fmla="*/ 58 h 237"/>
                      <a:gd name="T42" fmla="*/ 34 w 235"/>
                      <a:gd name="T43" fmla="*/ 35 h 237"/>
                      <a:gd name="T44" fmla="*/ 58 w 235"/>
                      <a:gd name="T45" fmla="*/ 16 h 237"/>
                      <a:gd name="T46" fmla="*/ 86 w 235"/>
                      <a:gd name="T47" fmla="*/ 4 h 237"/>
                      <a:gd name="T48" fmla="*/ 117 w 235"/>
                      <a:gd name="T49" fmla="*/ 0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5" h="237">
                        <a:moveTo>
                          <a:pt x="117" y="0"/>
                        </a:moveTo>
                        <a:lnTo>
                          <a:pt x="149" y="4"/>
                        </a:lnTo>
                        <a:lnTo>
                          <a:pt x="177" y="16"/>
                        </a:lnTo>
                        <a:lnTo>
                          <a:pt x="202" y="35"/>
                        </a:lnTo>
                        <a:lnTo>
                          <a:pt x="219" y="58"/>
                        </a:lnTo>
                        <a:lnTo>
                          <a:pt x="231" y="88"/>
                        </a:lnTo>
                        <a:lnTo>
                          <a:pt x="235" y="118"/>
                        </a:lnTo>
                        <a:lnTo>
                          <a:pt x="231" y="149"/>
                        </a:lnTo>
                        <a:lnTo>
                          <a:pt x="219" y="178"/>
                        </a:lnTo>
                        <a:lnTo>
                          <a:pt x="202" y="202"/>
                        </a:lnTo>
                        <a:lnTo>
                          <a:pt x="177" y="221"/>
                        </a:lnTo>
                        <a:lnTo>
                          <a:pt x="149" y="233"/>
                        </a:lnTo>
                        <a:lnTo>
                          <a:pt x="117" y="237"/>
                        </a:lnTo>
                        <a:lnTo>
                          <a:pt x="86" y="233"/>
                        </a:lnTo>
                        <a:lnTo>
                          <a:pt x="58" y="221"/>
                        </a:lnTo>
                        <a:lnTo>
                          <a:pt x="34" y="202"/>
                        </a:lnTo>
                        <a:lnTo>
                          <a:pt x="16" y="178"/>
                        </a:lnTo>
                        <a:lnTo>
                          <a:pt x="4" y="149"/>
                        </a:lnTo>
                        <a:lnTo>
                          <a:pt x="0" y="118"/>
                        </a:lnTo>
                        <a:lnTo>
                          <a:pt x="4" y="88"/>
                        </a:lnTo>
                        <a:lnTo>
                          <a:pt x="16" y="58"/>
                        </a:lnTo>
                        <a:lnTo>
                          <a:pt x="34" y="35"/>
                        </a:lnTo>
                        <a:lnTo>
                          <a:pt x="58" y="16"/>
                        </a:lnTo>
                        <a:lnTo>
                          <a:pt x="86" y="4"/>
                        </a:lnTo>
                        <a:lnTo>
                          <a:pt x="1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4" name="Freeform 31">
                    <a:extLst>
                      <a:ext uri="{FF2B5EF4-FFF2-40B4-BE49-F238E27FC236}">
                        <a16:creationId xmlns:a16="http://schemas.microsoft.com/office/drawing/2014/main" id="{B8EAD379-66F9-4DBF-BECE-BDFBF725DB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83" y="2768"/>
                    <a:ext cx="79" cy="79"/>
                  </a:xfrm>
                  <a:custGeom>
                    <a:avLst/>
                    <a:gdLst>
                      <a:gd name="T0" fmla="*/ 117 w 235"/>
                      <a:gd name="T1" fmla="*/ 0 h 237"/>
                      <a:gd name="T2" fmla="*/ 149 w 235"/>
                      <a:gd name="T3" fmla="*/ 4 h 237"/>
                      <a:gd name="T4" fmla="*/ 177 w 235"/>
                      <a:gd name="T5" fmla="*/ 16 h 237"/>
                      <a:gd name="T6" fmla="*/ 202 w 235"/>
                      <a:gd name="T7" fmla="*/ 35 h 237"/>
                      <a:gd name="T8" fmla="*/ 219 w 235"/>
                      <a:gd name="T9" fmla="*/ 58 h 237"/>
                      <a:gd name="T10" fmla="*/ 231 w 235"/>
                      <a:gd name="T11" fmla="*/ 86 h 237"/>
                      <a:gd name="T12" fmla="*/ 235 w 235"/>
                      <a:gd name="T13" fmla="*/ 118 h 237"/>
                      <a:gd name="T14" fmla="*/ 231 w 235"/>
                      <a:gd name="T15" fmla="*/ 149 h 237"/>
                      <a:gd name="T16" fmla="*/ 219 w 235"/>
                      <a:gd name="T17" fmla="*/ 177 h 237"/>
                      <a:gd name="T18" fmla="*/ 202 w 235"/>
                      <a:gd name="T19" fmla="*/ 202 h 237"/>
                      <a:gd name="T20" fmla="*/ 177 w 235"/>
                      <a:gd name="T21" fmla="*/ 220 h 237"/>
                      <a:gd name="T22" fmla="*/ 149 w 235"/>
                      <a:gd name="T23" fmla="*/ 233 h 237"/>
                      <a:gd name="T24" fmla="*/ 117 w 235"/>
                      <a:gd name="T25" fmla="*/ 237 h 237"/>
                      <a:gd name="T26" fmla="*/ 86 w 235"/>
                      <a:gd name="T27" fmla="*/ 233 h 237"/>
                      <a:gd name="T28" fmla="*/ 58 w 235"/>
                      <a:gd name="T29" fmla="*/ 220 h 237"/>
                      <a:gd name="T30" fmla="*/ 34 w 235"/>
                      <a:gd name="T31" fmla="*/ 202 h 237"/>
                      <a:gd name="T32" fmla="*/ 16 w 235"/>
                      <a:gd name="T33" fmla="*/ 177 h 237"/>
                      <a:gd name="T34" fmla="*/ 4 w 235"/>
                      <a:gd name="T35" fmla="*/ 149 h 237"/>
                      <a:gd name="T36" fmla="*/ 0 w 235"/>
                      <a:gd name="T37" fmla="*/ 118 h 237"/>
                      <a:gd name="T38" fmla="*/ 4 w 235"/>
                      <a:gd name="T39" fmla="*/ 86 h 237"/>
                      <a:gd name="T40" fmla="*/ 16 w 235"/>
                      <a:gd name="T41" fmla="*/ 58 h 237"/>
                      <a:gd name="T42" fmla="*/ 34 w 235"/>
                      <a:gd name="T43" fmla="*/ 35 h 237"/>
                      <a:gd name="T44" fmla="*/ 58 w 235"/>
                      <a:gd name="T45" fmla="*/ 16 h 237"/>
                      <a:gd name="T46" fmla="*/ 86 w 235"/>
                      <a:gd name="T47" fmla="*/ 4 h 237"/>
                      <a:gd name="T48" fmla="*/ 117 w 235"/>
                      <a:gd name="T49" fmla="*/ 0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5" h="237">
                        <a:moveTo>
                          <a:pt x="117" y="0"/>
                        </a:moveTo>
                        <a:lnTo>
                          <a:pt x="149" y="4"/>
                        </a:lnTo>
                        <a:lnTo>
                          <a:pt x="177" y="16"/>
                        </a:lnTo>
                        <a:lnTo>
                          <a:pt x="202" y="35"/>
                        </a:lnTo>
                        <a:lnTo>
                          <a:pt x="219" y="58"/>
                        </a:lnTo>
                        <a:lnTo>
                          <a:pt x="231" y="86"/>
                        </a:lnTo>
                        <a:lnTo>
                          <a:pt x="235" y="118"/>
                        </a:lnTo>
                        <a:lnTo>
                          <a:pt x="231" y="149"/>
                        </a:lnTo>
                        <a:lnTo>
                          <a:pt x="219" y="177"/>
                        </a:lnTo>
                        <a:lnTo>
                          <a:pt x="202" y="202"/>
                        </a:lnTo>
                        <a:lnTo>
                          <a:pt x="177" y="220"/>
                        </a:lnTo>
                        <a:lnTo>
                          <a:pt x="149" y="233"/>
                        </a:lnTo>
                        <a:lnTo>
                          <a:pt x="117" y="237"/>
                        </a:lnTo>
                        <a:lnTo>
                          <a:pt x="86" y="233"/>
                        </a:lnTo>
                        <a:lnTo>
                          <a:pt x="58" y="220"/>
                        </a:lnTo>
                        <a:lnTo>
                          <a:pt x="34" y="202"/>
                        </a:lnTo>
                        <a:lnTo>
                          <a:pt x="16" y="177"/>
                        </a:lnTo>
                        <a:lnTo>
                          <a:pt x="4" y="149"/>
                        </a:lnTo>
                        <a:lnTo>
                          <a:pt x="0" y="118"/>
                        </a:lnTo>
                        <a:lnTo>
                          <a:pt x="4" y="86"/>
                        </a:lnTo>
                        <a:lnTo>
                          <a:pt x="16" y="58"/>
                        </a:lnTo>
                        <a:lnTo>
                          <a:pt x="34" y="35"/>
                        </a:lnTo>
                        <a:lnTo>
                          <a:pt x="58" y="16"/>
                        </a:lnTo>
                        <a:lnTo>
                          <a:pt x="86" y="4"/>
                        </a:lnTo>
                        <a:lnTo>
                          <a:pt x="1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5" name="Freeform 32">
                    <a:extLst>
                      <a:ext uri="{FF2B5EF4-FFF2-40B4-BE49-F238E27FC236}">
                        <a16:creationId xmlns:a16="http://schemas.microsoft.com/office/drawing/2014/main" id="{387EB4FE-E9BD-4B7E-A6DB-15246B50FCC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77" y="2898"/>
                    <a:ext cx="291" cy="291"/>
                  </a:xfrm>
                  <a:custGeom>
                    <a:avLst/>
                    <a:gdLst>
                      <a:gd name="T0" fmla="*/ 396 w 873"/>
                      <a:gd name="T1" fmla="*/ 239 h 873"/>
                      <a:gd name="T2" fmla="*/ 325 w 873"/>
                      <a:gd name="T3" fmla="*/ 269 h 873"/>
                      <a:gd name="T4" fmla="*/ 271 w 873"/>
                      <a:gd name="T5" fmla="*/ 324 h 873"/>
                      <a:gd name="T6" fmla="*/ 241 w 873"/>
                      <a:gd name="T7" fmla="*/ 395 h 873"/>
                      <a:gd name="T8" fmla="*/ 241 w 873"/>
                      <a:gd name="T9" fmla="*/ 476 h 873"/>
                      <a:gd name="T10" fmla="*/ 271 w 873"/>
                      <a:gd name="T11" fmla="*/ 548 h 873"/>
                      <a:gd name="T12" fmla="*/ 325 w 873"/>
                      <a:gd name="T13" fmla="*/ 602 h 873"/>
                      <a:gd name="T14" fmla="*/ 396 w 873"/>
                      <a:gd name="T15" fmla="*/ 631 h 873"/>
                      <a:gd name="T16" fmla="*/ 477 w 873"/>
                      <a:gd name="T17" fmla="*/ 631 h 873"/>
                      <a:gd name="T18" fmla="*/ 548 w 873"/>
                      <a:gd name="T19" fmla="*/ 602 h 873"/>
                      <a:gd name="T20" fmla="*/ 603 w 873"/>
                      <a:gd name="T21" fmla="*/ 548 h 873"/>
                      <a:gd name="T22" fmla="*/ 632 w 873"/>
                      <a:gd name="T23" fmla="*/ 476 h 873"/>
                      <a:gd name="T24" fmla="*/ 632 w 873"/>
                      <a:gd name="T25" fmla="*/ 395 h 873"/>
                      <a:gd name="T26" fmla="*/ 603 w 873"/>
                      <a:gd name="T27" fmla="*/ 324 h 873"/>
                      <a:gd name="T28" fmla="*/ 548 w 873"/>
                      <a:gd name="T29" fmla="*/ 269 h 873"/>
                      <a:gd name="T30" fmla="*/ 477 w 873"/>
                      <a:gd name="T31" fmla="*/ 239 h 873"/>
                      <a:gd name="T32" fmla="*/ 436 w 873"/>
                      <a:gd name="T33" fmla="*/ 0 h 873"/>
                      <a:gd name="T34" fmla="*/ 553 w 873"/>
                      <a:gd name="T35" fmla="*/ 15 h 873"/>
                      <a:gd name="T36" fmla="*/ 657 w 873"/>
                      <a:gd name="T37" fmla="*/ 59 h 873"/>
                      <a:gd name="T38" fmla="*/ 744 w 873"/>
                      <a:gd name="T39" fmla="*/ 127 h 873"/>
                      <a:gd name="T40" fmla="*/ 813 w 873"/>
                      <a:gd name="T41" fmla="*/ 215 h 873"/>
                      <a:gd name="T42" fmla="*/ 857 w 873"/>
                      <a:gd name="T43" fmla="*/ 319 h 873"/>
                      <a:gd name="T44" fmla="*/ 873 w 873"/>
                      <a:gd name="T45" fmla="*/ 435 h 873"/>
                      <a:gd name="T46" fmla="*/ 857 w 873"/>
                      <a:gd name="T47" fmla="*/ 551 h 873"/>
                      <a:gd name="T48" fmla="*/ 813 w 873"/>
                      <a:gd name="T49" fmla="*/ 656 h 873"/>
                      <a:gd name="T50" fmla="*/ 744 w 873"/>
                      <a:gd name="T51" fmla="*/ 744 h 873"/>
                      <a:gd name="T52" fmla="*/ 657 w 873"/>
                      <a:gd name="T53" fmla="*/ 813 h 873"/>
                      <a:gd name="T54" fmla="*/ 553 w 873"/>
                      <a:gd name="T55" fmla="*/ 857 h 873"/>
                      <a:gd name="T56" fmla="*/ 436 w 873"/>
                      <a:gd name="T57" fmla="*/ 873 h 873"/>
                      <a:gd name="T58" fmla="*/ 320 w 873"/>
                      <a:gd name="T59" fmla="*/ 857 h 873"/>
                      <a:gd name="T60" fmla="*/ 217 w 873"/>
                      <a:gd name="T61" fmla="*/ 813 h 873"/>
                      <a:gd name="T62" fmla="*/ 129 w 873"/>
                      <a:gd name="T63" fmla="*/ 744 h 873"/>
                      <a:gd name="T64" fmla="*/ 60 w 873"/>
                      <a:gd name="T65" fmla="*/ 656 h 873"/>
                      <a:gd name="T66" fmla="*/ 16 w 873"/>
                      <a:gd name="T67" fmla="*/ 552 h 873"/>
                      <a:gd name="T68" fmla="*/ 0 w 873"/>
                      <a:gd name="T69" fmla="*/ 436 h 873"/>
                      <a:gd name="T70" fmla="*/ 16 w 873"/>
                      <a:gd name="T71" fmla="*/ 321 h 873"/>
                      <a:gd name="T72" fmla="*/ 60 w 873"/>
                      <a:gd name="T73" fmla="*/ 217 h 873"/>
                      <a:gd name="T74" fmla="*/ 129 w 873"/>
                      <a:gd name="T75" fmla="*/ 127 h 873"/>
                      <a:gd name="T76" fmla="*/ 217 w 873"/>
                      <a:gd name="T77" fmla="*/ 59 h 873"/>
                      <a:gd name="T78" fmla="*/ 320 w 873"/>
                      <a:gd name="T79" fmla="*/ 15 h 873"/>
                      <a:gd name="T80" fmla="*/ 436 w 873"/>
                      <a:gd name="T81" fmla="*/ 0 h 8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873" h="873">
                        <a:moveTo>
                          <a:pt x="436" y="236"/>
                        </a:moveTo>
                        <a:lnTo>
                          <a:pt x="396" y="239"/>
                        </a:lnTo>
                        <a:lnTo>
                          <a:pt x="358" y="250"/>
                        </a:lnTo>
                        <a:lnTo>
                          <a:pt x="325" y="269"/>
                        </a:lnTo>
                        <a:lnTo>
                          <a:pt x="296" y="294"/>
                        </a:lnTo>
                        <a:lnTo>
                          <a:pt x="271" y="324"/>
                        </a:lnTo>
                        <a:lnTo>
                          <a:pt x="253" y="357"/>
                        </a:lnTo>
                        <a:lnTo>
                          <a:pt x="241" y="395"/>
                        </a:lnTo>
                        <a:lnTo>
                          <a:pt x="237" y="435"/>
                        </a:lnTo>
                        <a:lnTo>
                          <a:pt x="241" y="476"/>
                        </a:lnTo>
                        <a:lnTo>
                          <a:pt x="253" y="513"/>
                        </a:lnTo>
                        <a:lnTo>
                          <a:pt x="271" y="548"/>
                        </a:lnTo>
                        <a:lnTo>
                          <a:pt x="296" y="577"/>
                        </a:lnTo>
                        <a:lnTo>
                          <a:pt x="325" y="602"/>
                        </a:lnTo>
                        <a:lnTo>
                          <a:pt x="358" y="619"/>
                        </a:lnTo>
                        <a:lnTo>
                          <a:pt x="396" y="631"/>
                        </a:lnTo>
                        <a:lnTo>
                          <a:pt x="436" y="636"/>
                        </a:lnTo>
                        <a:lnTo>
                          <a:pt x="477" y="631"/>
                        </a:lnTo>
                        <a:lnTo>
                          <a:pt x="515" y="619"/>
                        </a:lnTo>
                        <a:lnTo>
                          <a:pt x="548" y="602"/>
                        </a:lnTo>
                        <a:lnTo>
                          <a:pt x="578" y="577"/>
                        </a:lnTo>
                        <a:lnTo>
                          <a:pt x="603" y="548"/>
                        </a:lnTo>
                        <a:lnTo>
                          <a:pt x="620" y="513"/>
                        </a:lnTo>
                        <a:lnTo>
                          <a:pt x="632" y="476"/>
                        </a:lnTo>
                        <a:lnTo>
                          <a:pt x="636" y="435"/>
                        </a:lnTo>
                        <a:lnTo>
                          <a:pt x="632" y="395"/>
                        </a:lnTo>
                        <a:lnTo>
                          <a:pt x="620" y="357"/>
                        </a:lnTo>
                        <a:lnTo>
                          <a:pt x="603" y="324"/>
                        </a:lnTo>
                        <a:lnTo>
                          <a:pt x="578" y="294"/>
                        </a:lnTo>
                        <a:lnTo>
                          <a:pt x="548" y="269"/>
                        </a:lnTo>
                        <a:lnTo>
                          <a:pt x="515" y="250"/>
                        </a:lnTo>
                        <a:lnTo>
                          <a:pt x="477" y="239"/>
                        </a:lnTo>
                        <a:lnTo>
                          <a:pt x="436" y="236"/>
                        </a:lnTo>
                        <a:close/>
                        <a:moveTo>
                          <a:pt x="436" y="0"/>
                        </a:moveTo>
                        <a:lnTo>
                          <a:pt x="496" y="3"/>
                        </a:lnTo>
                        <a:lnTo>
                          <a:pt x="553" y="15"/>
                        </a:lnTo>
                        <a:lnTo>
                          <a:pt x="605" y="34"/>
                        </a:lnTo>
                        <a:lnTo>
                          <a:pt x="657" y="59"/>
                        </a:lnTo>
                        <a:lnTo>
                          <a:pt x="703" y="91"/>
                        </a:lnTo>
                        <a:lnTo>
                          <a:pt x="744" y="127"/>
                        </a:lnTo>
                        <a:lnTo>
                          <a:pt x="782" y="168"/>
                        </a:lnTo>
                        <a:lnTo>
                          <a:pt x="813" y="215"/>
                        </a:lnTo>
                        <a:lnTo>
                          <a:pt x="838" y="265"/>
                        </a:lnTo>
                        <a:lnTo>
                          <a:pt x="857" y="319"/>
                        </a:lnTo>
                        <a:lnTo>
                          <a:pt x="869" y="376"/>
                        </a:lnTo>
                        <a:lnTo>
                          <a:pt x="873" y="435"/>
                        </a:lnTo>
                        <a:lnTo>
                          <a:pt x="869" y="495"/>
                        </a:lnTo>
                        <a:lnTo>
                          <a:pt x="857" y="551"/>
                        </a:lnTo>
                        <a:lnTo>
                          <a:pt x="838" y="605"/>
                        </a:lnTo>
                        <a:lnTo>
                          <a:pt x="813" y="656"/>
                        </a:lnTo>
                        <a:lnTo>
                          <a:pt x="782" y="701"/>
                        </a:lnTo>
                        <a:lnTo>
                          <a:pt x="744" y="744"/>
                        </a:lnTo>
                        <a:lnTo>
                          <a:pt x="703" y="781"/>
                        </a:lnTo>
                        <a:lnTo>
                          <a:pt x="657" y="813"/>
                        </a:lnTo>
                        <a:lnTo>
                          <a:pt x="605" y="838"/>
                        </a:lnTo>
                        <a:lnTo>
                          <a:pt x="553" y="857"/>
                        </a:lnTo>
                        <a:lnTo>
                          <a:pt x="496" y="868"/>
                        </a:lnTo>
                        <a:lnTo>
                          <a:pt x="436" y="873"/>
                        </a:lnTo>
                        <a:lnTo>
                          <a:pt x="377" y="868"/>
                        </a:lnTo>
                        <a:lnTo>
                          <a:pt x="320" y="857"/>
                        </a:lnTo>
                        <a:lnTo>
                          <a:pt x="268" y="838"/>
                        </a:lnTo>
                        <a:lnTo>
                          <a:pt x="217" y="813"/>
                        </a:lnTo>
                        <a:lnTo>
                          <a:pt x="170" y="782"/>
                        </a:lnTo>
                        <a:lnTo>
                          <a:pt x="129" y="744"/>
                        </a:lnTo>
                        <a:lnTo>
                          <a:pt x="91" y="703"/>
                        </a:lnTo>
                        <a:lnTo>
                          <a:pt x="60" y="656"/>
                        </a:lnTo>
                        <a:lnTo>
                          <a:pt x="35" y="606"/>
                        </a:lnTo>
                        <a:lnTo>
                          <a:pt x="16" y="552"/>
                        </a:lnTo>
                        <a:lnTo>
                          <a:pt x="5" y="495"/>
                        </a:lnTo>
                        <a:lnTo>
                          <a:pt x="0" y="436"/>
                        </a:lnTo>
                        <a:lnTo>
                          <a:pt x="5" y="378"/>
                        </a:lnTo>
                        <a:lnTo>
                          <a:pt x="16" y="321"/>
                        </a:lnTo>
                        <a:lnTo>
                          <a:pt x="35" y="266"/>
                        </a:lnTo>
                        <a:lnTo>
                          <a:pt x="60" y="217"/>
                        </a:lnTo>
                        <a:lnTo>
                          <a:pt x="91" y="170"/>
                        </a:lnTo>
                        <a:lnTo>
                          <a:pt x="129" y="127"/>
                        </a:lnTo>
                        <a:lnTo>
                          <a:pt x="170" y="91"/>
                        </a:lnTo>
                        <a:lnTo>
                          <a:pt x="217" y="59"/>
                        </a:lnTo>
                        <a:lnTo>
                          <a:pt x="268" y="34"/>
                        </a:lnTo>
                        <a:lnTo>
                          <a:pt x="320" y="15"/>
                        </a:lnTo>
                        <a:lnTo>
                          <a:pt x="377" y="3"/>
                        </a:lnTo>
                        <a:lnTo>
                          <a:pt x="43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6" name="Freeform 33">
                    <a:extLst>
                      <a:ext uri="{FF2B5EF4-FFF2-40B4-BE49-F238E27FC236}">
                        <a16:creationId xmlns:a16="http://schemas.microsoft.com/office/drawing/2014/main" id="{B4A4C295-AA2E-47A8-A5F9-5F254784E03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83" y="2055"/>
                    <a:ext cx="79" cy="78"/>
                  </a:xfrm>
                  <a:custGeom>
                    <a:avLst/>
                    <a:gdLst>
                      <a:gd name="T0" fmla="*/ 117 w 235"/>
                      <a:gd name="T1" fmla="*/ 0 h 235"/>
                      <a:gd name="T2" fmla="*/ 149 w 235"/>
                      <a:gd name="T3" fmla="*/ 4 h 235"/>
                      <a:gd name="T4" fmla="*/ 177 w 235"/>
                      <a:gd name="T5" fmla="*/ 16 h 235"/>
                      <a:gd name="T6" fmla="*/ 202 w 235"/>
                      <a:gd name="T7" fmla="*/ 35 h 235"/>
                      <a:gd name="T8" fmla="*/ 219 w 235"/>
                      <a:gd name="T9" fmla="*/ 58 h 235"/>
                      <a:gd name="T10" fmla="*/ 231 w 235"/>
                      <a:gd name="T11" fmla="*/ 86 h 235"/>
                      <a:gd name="T12" fmla="*/ 235 w 235"/>
                      <a:gd name="T13" fmla="*/ 118 h 235"/>
                      <a:gd name="T14" fmla="*/ 231 w 235"/>
                      <a:gd name="T15" fmla="*/ 149 h 235"/>
                      <a:gd name="T16" fmla="*/ 219 w 235"/>
                      <a:gd name="T17" fmla="*/ 177 h 235"/>
                      <a:gd name="T18" fmla="*/ 202 w 235"/>
                      <a:gd name="T19" fmla="*/ 202 h 235"/>
                      <a:gd name="T20" fmla="*/ 177 w 235"/>
                      <a:gd name="T21" fmla="*/ 219 h 235"/>
                      <a:gd name="T22" fmla="*/ 149 w 235"/>
                      <a:gd name="T23" fmla="*/ 233 h 235"/>
                      <a:gd name="T24" fmla="*/ 117 w 235"/>
                      <a:gd name="T25" fmla="*/ 235 h 235"/>
                      <a:gd name="T26" fmla="*/ 86 w 235"/>
                      <a:gd name="T27" fmla="*/ 233 h 235"/>
                      <a:gd name="T28" fmla="*/ 58 w 235"/>
                      <a:gd name="T29" fmla="*/ 219 h 235"/>
                      <a:gd name="T30" fmla="*/ 34 w 235"/>
                      <a:gd name="T31" fmla="*/ 202 h 235"/>
                      <a:gd name="T32" fmla="*/ 16 w 235"/>
                      <a:gd name="T33" fmla="*/ 177 h 235"/>
                      <a:gd name="T34" fmla="*/ 4 w 235"/>
                      <a:gd name="T35" fmla="*/ 149 h 235"/>
                      <a:gd name="T36" fmla="*/ 0 w 235"/>
                      <a:gd name="T37" fmla="*/ 118 h 235"/>
                      <a:gd name="T38" fmla="*/ 4 w 235"/>
                      <a:gd name="T39" fmla="*/ 86 h 235"/>
                      <a:gd name="T40" fmla="*/ 16 w 235"/>
                      <a:gd name="T41" fmla="*/ 58 h 235"/>
                      <a:gd name="T42" fmla="*/ 34 w 235"/>
                      <a:gd name="T43" fmla="*/ 35 h 235"/>
                      <a:gd name="T44" fmla="*/ 58 w 235"/>
                      <a:gd name="T45" fmla="*/ 16 h 235"/>
                      <a:gd name="T46" fmla="*/ 86 w 235"/>
                      <a:gd name="T47" fmla="*/ 4 h 235"/>
                      <a:gd name="T48" fmla="*/ 117 w 235"/>
                      <a:gd name="T49" fmla="*/ 0 h 23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5" h="235">
                        <a:moveTo>
                          <a:pt x="117" y="0"/>
                        </a:moveTo>
                        <a:lnTo>
                          <a:pt x="149" y="4"/>
                        </a:lnTo>
                        <a:lnTo>
                          <a:pt x="177" y="16"/>
                        </a:lnTo>
                        <a:lnTo>
                          <a:pt x="202" y="35"/>
                        </a:lnTo>
                        <a:lnTo>
                          <a:pt x="219" y="58"/>
                        </a:lnTo>
                        <a:lnTo>
                          <a:pt x="231" y="86"/>
                        </a:lnTo>
                        <a:lnTo>
                          <a:pt x="235" y="118"/>
                        </a:lnTo>
                        <a:lnTo>
                          <a:pt x="231" y="149"/>
                        </a:lnTo>
                        <a:lnTo>
                          <a:pt x="219" y="177"/>
                        </a:lnTo>
                        <a:lnTo>
                          <a:pt x="202" y="202"/>
                        </a:lnTo>
                        <a:lnTo>
                          <a:pt x="177" y="219"/>
                        </a:lnTo>
                        <a:lnTo>
                          <a:pt x="149" y="233"/>
                        </a:lnTo>
                        <a:lnTo>
                          <a:pt x="117" y="235"/>
                        </a:lnTo>
                        <a:lnTo>
                          <a:pt x="86" y="233"/>
                        </a:lnTo>
                        <a:lnTo>
                          <a:pt x="58" y="219"/>
                        </a:lnTo>
                        <a:lnTo>
                          <a:pt x="34" y="202"/>
                        </a:lnTo>
                        <a:lnTo>
                          <a:pt x="16" y="177"/>
                        </a:lnTo>
                        <a:lnTo>
                          <a:pt x="4" y="149"/>
                        </a:lnTo>
                        <a:lnTo>
                          <a:pt x="0" y="118"/>
                        </a:lnTo>
                        <a:lnTo>
                          <a:pt x="4" y="86"/>
                        </a:lnTo>
                        <a:lnTo>
                          <a:pt x="16" y="58"/>
                        </a:lnTo>
                        <a:lnTo>
                          <a:pt x="34" y="35"/>
                        </a:lnTo>
                        <a:lnTo>
                          <a:pt x="58" y="16"/>
                        </a:lnTo>
                        <a:lnTo>
                          <a:pt x="86" y="4"/>
                        </a:lnTo>
                        <a:lnTo>
                          <a:pt x="1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7" name="Freeform 34">
                    <a:extLst>
                      <a:ext uri="{FF2B5EF4-FFF2-40B4-BE49-F238E27FC236}">
                        <a16:creationId xmlns:a16="http://schemas.microsoft.com/office/drawing/2014/main" id="{9E7B0392-7365-45CB-962E-D3167A563C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83" y="1925"/>
                    <a:ext cx="79" cy="79"/>
                  </a:xfrm>
                  <a:custGeom>
                    <a:avLst/>
                    <a:gdLst>
                      <a:gd name="T0" fmla="*/ 117 w 235"/>
                      <a:gd name="T1" fmla="*/ 0 h 237"/>
                      <a:gd name="T2" fmla="*/ 149 w 235"/>
                      <a:gd name="T3" fmla="*/ 4 h 237"/>
                      <a:gd name="T4" fmla="*/ 177 w 235"/>
                      <a:gd name="T5" fmla="*/ 16 h 237"/>
                      <a:gd name="T6" fmla="*/ 202 w 235"/>
                      <a:gd name="T7" fmla="*/ 35 h 237"/>
                      <a:gd name="T8" fmla="*/ 219 w 235"/>
                      <a:gd name="T9" fmla="*/ 58 h 237"/>
                      <a:gd name="T10" fmla="*/ 231 w 235"/>
                      <a:gd name="T11" fmla="*/ 86 h 237"/>
                      <a:gd name="T12" fmla="*/ 235 w 235"/>
                      <a:gd name="T13" fmla="*/ 118 h 237"/>
                      <a:gd name="T14" fmla="*/ 231 w 235"/>
                      <a:gd name="T15" fmla="*/ 149 h 237"/>
                      <a:gd name="T16" fmla="*/ 219 w 235"/>
                      <a:gd name="T17" fmla="*/ 178 h 237"/>
                      <a:gd name="T18" fmla="*/ 202 w 235"/>
                      <a:gd name="T19" fmla="*/ 202 h 237"/>
                      <a:gd name="T20" fmla="*/ 177 w 235"/>
                      <a:gd name="T21" fmla="*/ 221 h 237"/>
                      <a:gd name="T22" fmla="*/ 149 w 235"/>
                      <a:gd name="T23" fmla="*/ 232 h 237"/>
                      <a:gd name="T24" fmla="*/ 117 w 235"/>
                      <a:gd name="T25" fmla="*/ 237 h 237"/>
                      <a:gd name="T26" fmla="*/ 86 w 235"/>
                      <a:gd name="T27" fmla="*/ 232 h 237"/>
                      <a:gd name="T28" fmla="*/ 58 w 235"/>
                      <a:gd name="T29" fmla="*/ 221 h 237"/>
                      <a:gd name="T30" fmla="*/ 34 w 235"/>
                      <a:gd name="T31" fmla="*/ 202 h 237"/>
                      <a:gd name="T32" fmla="*/ 16 w 235"/>
                      <a:gd name="T33" fmla="*/ 178 h 237"/>
                      <a:gd name="T34" fmla="*/ 4 w 235"/>
                      <a:gd name="T35" fmla="*/ 149 h 237"/>
                      <a:gd name="T36" fmla="*/ 0 w 235"/>
                      <a:gd name="T37" fmla="*/ 118 h 237"/>
                      <a:gd name="T38" fmla="*/ 4 w 235"/>
                      <a:gd name="T39" fmla="*/ 86 h 237"/>
                      <a:gd name="T40" fmla="*/ 16 w 235"/>
                      <a:gd name="T41" fmla="*/ 58 h 237"/>
                      <a:gd name="T42" fmla="*/ 34 w 235"/>
                      <a:gd name="T43" fmla="*/ 35 h 237"/>
                      <a:gd name="T44" fmla="*/ 58 w 235"/>
                      <a:gd name="T45" fmla="*/ 16 h 237"/>
                      <a:gd name="T46" fmla="*/ 86 w 235"/>
                      <a:gd name="T47" fmla="*/ 4 h 237"/>
                      <a:gd name="T48" fmla="*/ 117 w 235"/>
                      <a:gd name="T49" fmla="*/ 0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5" h="237">
                        <a:moveTo>
                          <a:pt x="117" y="0"/>
                        </a:moveTo>
                        <a:lnTo>
                          <a:pt x="149" y="4"/>
                        </a:lnTo>
                        <a:lnTo>
                          <a:pt x="177" y="16"/>
                        </a:lnTo>
                        <a:lnTo>
                          <a:pt x="202" y="35"/>
                        </a:lnTo>
                        <a:lnTo>
                          <a:pt x="219" y="58"/>
                        </a:lnTo>
                        <a:lnTo>
                          <a:pt x="231" y="86"/>
                        </a:lnTo>
                        <a:lnTo>
                          <a:pt x="235" y="118"/>
                        </a:lnTo>
                        <a:lnTo>
                          <a:pt x="231" y="149"/>
                        </a:lnTo>
                        <a:lnTo>
                          <a:pt x="219" y="178"/>
                        </a:lnTo>
                        <a:lnTo>
                          <a:pt x="202" y="202"/>
                        </a:lnTo>
                        <a:lnTo>
                          <a:pt x="177" y="221"/>
                        </a:lnTo>
                        <a:lnTo>
                          <a:pt x="149" y="232"/>
                        </a:lnTo>
                        <a:lnTo>
                          <a:pt x="117" y="237"/>
                        </a:lnTo>
                        <a:lnTo>
                          <a:pt x="86" y="232"/>
                        </a:lnTo>
                        <a:lnTo>
                          <a:pt x="58" y="221"/>
                        </a:lnTo>
                        <a:lnTo>
                          <a:pt x="34" y="202"/>
                        </a:lnTo>
                        <a:lnTo>
                          <a:pt x="16" y="178"/>
                        </a:lnTo>
                        <a:lnTo>
                          <a:pt x="4" y="149"/>
                        </a:lnTo>
                        <a:lnTo>
                          <a:pt x="0" y="118"/>
                        </a:lnTo>
                        <a:lnTo>
                          <a:pt x="4" y="86"/>
                        </a:lnTo>
                        <a:lnTo>
                          <a:pt x="16" y="58"/>
                        </a:lnTo>
                        <a:lnTo>
                          <a:pt x="34" y="35"/>
                        </a:lnTo>
                        <a:lnTo>
                          <a:pt x="58" y="16"/>
                        </a:lnTo>
                        <a:lnTo>
                          <a:pt x="86" y="4"/>
                        </a:lnTo>
                        <a:lnTo>
                          <a:pt x="1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8" name="Freeform 35">
                    <a:extLst>
                      <a:ext uri="{FF2B5EF4-FFF2-40B4-BE49-F238E27FC236}">
                        <a16:creationId xmlns:a16="http://schemas.microsoft.com/office/drawing/2014/main" id="{42B6CFF0-D081-48DF-BA7C-8646207D392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377" y="1584"/>
                    <a:ext cx="291" cy="291"/>
                  </a:xfrm>
                  <a:custGeom>
                    <a:avLst/>
                    <a:gdLst>
                      <a:gd name="T0" fmla="*/ 396 w 873"/>
                      <a:gd name="T1" fmla="*/ 240 h 873"/>
                      <a:gd name="T2" fmla="*/ 325 w 873"/>
                      <a:gd name="T3" fmla="*/ 271 h 873"/>
                      <a:gd name="T4" fmla="*/ 271 w 873"/>
                      <a:gd name="T5" fmla="*/ 325 h 873"/>
                      <a:gd name="T6" fmla="*/ 241 w 873"/>
                      <a:gd name="T7" fmla="*/ 397 h 873"/>
                      <a:gd name="T8" fmla="*/ 241 w 873"/>
                      <a:gd name="T9" fmla="*/ 477 h 873"/>
                      <a:gd name="T10" fmla="*/ 271 w 873"/>
                      <a:gd name="T11" fmla="*/ 549 h 873"/>
                      <a:gd name="T12" fmla="*/ 325 w 873"/>
                      <a:gd name="T13" fmla="*/ 603 h 873"/>
                      <a:gd name="T14" fmla="*/ 396 w 873"/>
                      <a:gd name="T15" fmla="*/ 633 h 873"/>
                      <a:gd name="T16" fmla="*/ 477 w 873"/>
                      <a:gd name="T17" fmla="*/ 633 h 873"/>
                      <a:gd name="T18" fmla="*/ 548 w 873"/>
                      <a:gd name="T19" fmla="*/ 603 h 873"/>
                      <a:gd name="T20" fmla="*/ 603 w 873"/>
                      <a:gd name="T21" fmla="*/ 549 h 873"/>
                      <a:gd name="T22" fmla="*/ 632 w 873"/>
                      <a:gd name="T23" fmla="*/ 477 h 873"/>
                      <a:gd name="T24" fmla="*/ 632 w 873"/>
                      <a:gd name="T25" fmla="*/ 397 h 873"/>
                      <a:gd name="T26" fmla="*/ 603 w 873"/>
                      <a:gd name="T27" fmla="*/ 325 h 873"/>
                      <a:gd name="T28" fmla="*/ 548 w 873"/>
                      <a:gd name="T29" fmla="*/ 271 h 873"/>
                      <a:gd name="T30" fmla="*/ 477 w 873"/>
                      <a:gd name="T31" fmla="*/ 240 h 873"/>
                      <a:gd name="T32" fmla="*/ 436 w 873"/>
                      <a:gd name="T33" fmla="*/ 0 h 873"/>
                      <a:gd name="T34" fmla="*/ 553 w 873"/>
                      <a:gd name="T35" fmla="*/ 16 h 873"/>
                      <a:gd name="T36" fmla="*/ 657 w 873"/>
                      <a:gd name="T37" fmla="*/ 60 h 873"/>
                      <a:gd name="T38" fmla="*/ 744 w 873"/>
                      <a:gd name="T39" fmla="*/ 127 h 873"/>
                      <a:gd name="T40" fmla="*/ 813 w 873"/>
                      <a:gd name="T41" fmla="*/ 217 h 873"/>
                      <a:gd name="T42" fmla="*/ 857 w 873"/>
                      <a:gd name="T43" fmla="*/ 321 h 873"/>
                      <a:gd name="T44" fmla="*/ 873 w 873"/>
                      <a:gd name="T45" fmla="*/ 436 h 873"/>
                      <a:gd name="T46" fmla="*/ 857 w 873"/>
                      <a:gd name="T47" fmla="*/ 552 h 873"/>
                      <a:gd name="T48" fmla="*/ 813 w 873"/>
                      <a:gd name="T49" fmla="*/ 656 h 873"/>
                      <a:gd name="T50" fmla="*/ 744 w 873"/>
                      <a:gd name="T51" fmla="*/ 745 h 873"/>
                      <a:gd name="T52" fmla="*/ 657 w 873"/>
                      <a:gd name="T53" fmla="*/ 813 h 873"/>
                      <a:gd name="T54" fmla="*/ 553 w 873"/>
                      <a:gd name="T55" fmla="*/ 857 h 873"/>
                      <a:gd name="T56" fmla="*/ 436 w 873"/>
                      <a:gd name="T57" fmla="*/ 873 h 873"/>
                      <a:gd name="T58" fmla="*/ 320 w 873"/>
                      <a:gd name="T59" fmla="*/ 857 h 873"/>
                      <a:gd name="T60" fmla="*/ 217 w 873"/>
                      <a:gd name="T61" fmla="*/ 813 h 873"/>
                      <a:gd name="T62" fmla="*/ 129 w 873"/>
                      <a:gd name="T63" fmla="*/ 745 h 873"/>
                      <a:gd name="T64" fmla="*/ 60 w 873"/>
                      <a:gd name="T65" fmla="*/ 657 h 873"/>
                      <a:gd name="T66" fmla="*/ 16 w 873"/>
                      <a:gd name="T67" fmla="*/ 553 h 873"/>
                      <a:gd name="T68" fmla="*/ 0 w 873"/>
                      <a:gd name="T69" fmla="*/ 436 h 873"/>
                      <a:gd name="T70" fmla="*/ 16 w 873"/>
                      <a:gd name="T71" fmla="*/ 321 h 873"/>
                      <a:gd name="T72" fmla="*/ 60 w 873"/>
                      <a:gd name="T73" fmla="*/ 217 h 873"/>
                      <a:gd name="T74" fmla="*/ 129 w 873"/>
                      <a:gd name="T75" fmla="*/ 129 h 873"/>
                      <a:gd name="T76" fmla="*/ 217 w 873"/>
                      <a:gd name="T77" fmla="*/ 60 h 873"/>
                      <a:gd name="T78" fmla="*/ 320 w 873"/>
                      <a:gd name="T79" fmla="*/ 16 h 873"/>
                      <a:gd name="T80" fmla="*/ 436 w 873"/>
                      <a:gd name="T81" fmla="*/ 0 h 8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</a:cxnLst>
                    <a:rect l="0" t="0" r="r" b="b"/>
                    <a:pathLst>
                      <a:path w="873" h="873">
                        <a:moveTo>
                          <a:pt x="436" y="237"/>
                        </a:moveTo>
                        <a:lnTo>
                          <a:pt x="396" y="240"/>
                        </a:lnTo>
                        <a:lnTo>
                          <a:pt x="358" y="252"/>
                        </a:lnTo>
                        <a:lnTo>
                          <a:pt x="325" y="271"/>
                        </a:lnTo>
                        <a:lnTo>
                          <a:pt x="296" y="296"/>
                        </a:lnTo>
                        <a:lnTo>
                          <a:pt x="271" y="325"/>
                        </a:lnTo>
                        <a:lnTo>
                          <a:pt x="253" y="359"/>
                        </a:lnTo>
                        <a:lnTo>
                          <a:pt x="241" y="397"/>
                        </a:lnTo>
                        <a:lnTo>
                          <a:pt x="237" y="436"/>
                        </a:lnTo>
                        <a:lnTo>
                          <a:pt x="241" y="477"/>
                        </a:lnTo>
                        <a:lnTo>
                          <a:pt x="253" y="515"/>
                        </a:lnTo>
                        <a:lnTo>
                          <a:pt x="271" y="549"/>
                        </a:lnTo>
                        <a:lnTo>
                          <a:pt x="296" y="578"/>
                        </a:lnTo>
                        <a:lnTo>
                          <a:pt x="325" y="603"/>
                        </a:lnTo>
                        <a:lnTo>
                          <a:pt x="358" y="621"/>
                        </a:lnTo>
                        <a:lnTo>
                          <a:pt x="396" y="633"/>
                        </a:lnTo>
                        <a:lnTo>
                          <a:pt x="436" y="637"/>
                        </a:lnTo>
                        <a:lnTo>
                          <a:pt x="477" y="633"/>
                        </a:lnTo>
                        <a:lnTo>
                          <a:pt x="515" y="621"/>
                        </a:lnTo>
                        <a:lnTo>
                          <a:pt x="548" y="603"/>
                        </a:lnTo>
                        <a:lnTo>
                          <a:pt x="578" y="578"/>
                        </a:lnTo>
                        <a:lnTo>
                          <a:pt x="603" y="549"/>
                        </a:lnTo>
                        <a:lnTo>
                          <a:pt x="620" y="515"/>
                        </a:lnTo>
                        <a:lnTo>
                          <a:pt x="632" y="477"/>
                        </a:lnTo>
                        <a:lnTo>
                          <a:pt x="636" y="436"/>
                        </a:lnTo>
                        <a:lnTo>
                          <a:pt x="632" y="397"/>
                        </a:lnTo>
                        <a:lnTo>
                          <a:pt x="620" y="359"/>
                        </a:lnTo>
                        <a:lnTo>
                          <a:pt x="603" y="325"/>
                        </a:lnTo>
                        <a:lnTo>
                          <a:pt x="578" y="296"/>
                        </a:lnTo>
                        <a:lnTo>
                          <a:pt x="548" y="271"/>
                        </a:lnTo>
                        <a:lnTo>
                          <a:pt x="515" y="252"/>
                        </a:lnTo>
                        <a:lnTo>
                          <a:pt x="477" y="240"/>
                        </a:lnTo>
                        <a:lnTo>
                          <a:pt x="436" y="237"/>
                        </a:lnTo>
                        <a:close/>
                        <a:moveTo>
                          <a:pt x="436" y="0"/>
                        </a:moveTo>
                        <a:lnTo>
                          <a:pt x="496" y="4"/>
                        </a:lnTo>
                        <a:lnTo>
                          <a:pt x="553" y="16"/>
                        </a:lnTo>
                        <a:lnTo>
                          <a:pt x="605" y="34"/>
                        </a:lnTo>
                        <a:lnTo>
                          <a:pt x="657" y="60"/>
                        </a:lnTo>
                        <a:lnTo>
                          <a:pt x="703" y="91"/>
                        </a:lnTo>
                        <a:lnTo>
                          <a:pt x="744" y="127"/>
                        </a:lnTo>
                        <a:lnTo>
                          <a:pt x="782" y="170"/>
                        </a:lnTo>
                        <a:lnTo>
                          <a:pt x="813" y="217"/>
                        </a:lnTo>
                        <a:lnTo>
                          <a:pt x="838" y="266"/>
                        </a:lnTo>
                        <a:lnTo>
                          <a:pt x="857" y="321"/>
                        </a:lnTo>
                        <a:lnTo>
                          <a:pt x="869" y="376"/>
                        </a:lnTo>
                        <a:lnTo>
                          <a:pt x="873" y="436"/>
                        </a:lnTo>
                        <a:lnTo>
                          <a:pt x="869" y="495"/>
                        </a:lnTo>
                        <a:lnTo>
                          <a:pt x="857" y="552"/>
                        </a:lnTo>
                        <a:lnTo>
                          <a:pt x="838" y="606"/>
                        </a:lnTo>
                        <a:lnTo>
                          <a:pt x="813" y="656"/>
                        </a:lnTo>
                        <a:lnTo>
                          <a:pt x="782" y="703"/>
                        </a:lnTo>
                        <a:lnTo>
                          <a:pt x="744" y="745"/>
                        </a:lnTo>
                        <a:lnTo>
                          <a:pt x="703" y="782"/>
                        </a:lnTo>
                        <a:lnTo>
                          <a:pt x="657" y="813"/>
                        </a:lnTo>
                        <a:lnTo>
                          <a:pt x="605" y="839"/>
                        </a:lnTo>
                        <a:lnTo>
                          <a:pt x="553" y="857"/>
                        </a:lnTo>
                        <a:lnTo>
                          <a:pt x="496" y="868"/>
                        </a:lnTo>
                        <a:lnTo>
                          <a:pt x="436" y="873"/>
                        </a:lnTo>
                        <a:lnTo>
                          <a:pt x="377" y="868"/>
                        </a:lnTo>
                        <a:lnTo>
                          <a:pt x="320" y="857"/>
                        </a:lnTo>
                        <a:lnTo>
                          <a:pt x="268" y="839"/>
                        </a:lnTo>
                        <a:lnTo>
                          <a:pt x="217" y="813"/>
                        </a:lnTo>
                        <a:lnTo>
                          <a:pt x="170" y="782"/>
                        </a:lnTo>
                        <a:lnTo>
                          <a:pt x="129" y="745"/>
                        </a:lnTo>
                        <a:lnTo>
                          <a:pt x="91" y="703"/>
                        </a:lnTo>
                        <a:lnTo>
                          <a:pt x="60" y="657"/>
                        </a:lnTo>
                        <a:lnTo>
                          <a:pt x="35" y="606"/>
                        </a:lnTo>
                        <a:lnTo>
                          <a:pt x="16" y="553"/>
                        </a:lnTo>
                        <a:lnTo>
                          <a:pt x="5" y="496"/>
                        </a:lnTo>
                        <a:lnTo>
                          <a:pt x="0" y="436"/>
                        </a:lnTo>
                        <a:lnTo>
                          <a:pt x="5" y="378"/>
                        </a:lnTo>
                        <a:lnTo>
                          <a:pt x="16" y="321"/>
                        </a:lnTo>
                        <a:lnTo>
                          <a:pt x="35" y="266"/>
                        </a:lnTo>
                        <a:lnTo>
                          <a:pt x="60" y="217"/>
                        </a:lnTo>
                        <a:lnTo>
                          <a:pt x="91" y="170"/>
                        </a:lnTo>
                        <a:lnTo>
                          <a:pt x="129" y="129"/>
                        </a:lnTo>
                        <a:lnTo>
                          <a:pt x="170" y="91"/>
                        </a:lnTo>
                        <a:lnTo>
                          <a:pt x="217" y="60"/>
                        </a:lnTo>
                        <a:lnTo>
                          <a:pt x="268" y="35"/>
                        </a:lnTo>
                        <a:lnTo>
                          <a:pt x="320" y="16"/>
                        </a:lnTo>
                        <a:lnTo>
                          <a:pt x="377" y="4"/>
                        </a:lnTo>
                        <a:lnTo>
                          <a:pt x="436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49" name="Freeform 36">
                    <a:extLst>
                      <a:ext uri="{FF2B5EF4-FFF2-40B4-BE49-F238E27FC236}">
                        <a16:creationId xmlns:a16="http://schemas.microsoft.com/office/drawing/2014/main" id="{4805ADDD-2F62-4E8D-A6BB-228C7B1CB9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7" y="2553"/>
                    <a:ext cx="79" cy="79"/>
                  </a:xfrm>
                  <a:custGeom>
                    <a:avLst/>
                    <a:gdLst>
                      <a:gd name="T0" fmla="*/ 104 w 236"/>
                      <a:gd name="T1" fmla="*/ 0 h 236"/>
                      <a:gd name="T2" fmla="*/ 131 w 236"/>
                      <a:gd name="T3" fmla="*/ 0 h 236"/>
                      <a:gd name="T4" fmla="*/ 155 w 236"/>
                      <a:gd name="T5" fmla="*/ 6 h 236"/>
                      <a:gd name="T6" fmla="*/ 180 w 236"/>
                      <a:gd name="T7" fmla="*/ 18 h 236"/>
                      <a:gd name="T8" fmla="*/ 202 w 236"/>
                      <a:gd name="T9" fmla="*/ 36 h 236"/>
                      <a:gd name="T10" fmla="*/ 218 w 236"/>
                      <a:gd name="T11" fmla="*/ 56 h 236"/>
                      <a:gd name="T12" fmla="*/ 230 w 236"/>
                      <a:gd name="T13" fmla="*/ 81 h 236"/>
                      <a:gd name="T14" fmla="*/ 236 w 236"/>
                      <a:gd name="T15" fmla="*/ 106 h 236"/>
                      <a:gd name="T16" fmla="*/ 236 w 236"/>
                      <a:gd name="T17" fmla="*/ 132 h 236"/>
                      <a:gd name="T18" fmla="*/ 230 w 236"/>
                      <a:gd name="T19" fmla="*/ 157 h 236"/>
                      <a:gd name="T20" fmla="*/ 218 w 236"/>
                      <a:gd name="T21" fmla="*/ 182 h 236"/>
                      <a:gd name="T22" fmla="*/ 202 w 236"/>
                      <a:gd name="T23" fmla="*/ 203 h 236"/>
                      <a:gd name="T24" fmla="*/ 180 w 236"/>
                      <a:gd name="T25" fmla="*/ 220 h 236"/>
                      <a:gd name="T26" fmla="*/ 157 w 236"/>
                      <a:gd name="T27" fmla="*/ 232 h 236"/>
                      <a:gd name="T28" fmla="*/ 131 w 236"/>
                      <a:gd name="T29" fmla="*/ 236 h 236"/>
                      <a:gd name="T30" fmla="*/ 106 w 236"/>
                      <a:gd name="T31" fmla="*/ 236 h 236"/>
                      <a:gd name="T32" fmla="*/ 79 w 236"/>
                      <a:gd name="T33" fmla="*/ 232 h 236"/>
                      <a:gd name="T34" fmla="*/ 56 w 236"/>
                      <a:gd name="T35" fmla="*/ 220 h 236"/>
                      <a:gd name="T36" fmla="*/ 34 w 236"/>
                      <a:gd name="T37" fmla="*/ 203 h 236"/>
                      <a:gd name="T38" fmla="*/ 18 w 236"/>
                      <a:gd name="T39" fmla="*/ 182 h 236"/>
                      <a:gd name="T40" fmla="*/ 6 w 236"/>
                      <a:gd name="T41" fmla="*/ 157 h 236"/>
                      <a:gd name="T42" fmla="*/ 0 w 236"/>
                      <a:gd name="T43" fmla="*/ 132 h 236"/>
                      <a:gd name="T44" fmla="*/ 0 w 236"/>
                      <a:gd name="T45" fmla="*/ 106 h 236"/>
                      <a:gd name="T46" fmla="*/ 6 w 236"/>
                      <a:gd name="T47" fmla="*/ 81 h 236"/>
                      <a:gd name="T48" fmla="*/ 18 w 236"/>
                      <a:gd name="T49" fmla="*/ 56 h 236"/>
                      <a:gd name="T50" fmla="*/ 34 w 236"/>
                      <a:gd name="T51" fmla="*/ 36 h 236"/>
                      <a:gd name="T52" fmla="*/ 56 w 236"/>
                      <a:gd name="T53" fmla="*/ 18 h 236"/>
                      <a:gd name="T54" fmla="*/ 79 w 236"/>
                      <a:gd name="T55" fmla="*/ 6 h 236"/>
                      <a:gd name="T56" fmla="*/ 104 w 236"/>
                      <a:gd name="T57" fmla="*/ 0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6" h="236">
                        <a:moveTo>
                          <a:pt x="104" y="0"/>
                        </a:moveTo>
                        <a:lnTo>
                          <a:pt x="131" y="0"/>
                        </a:lnTo>
                        <a:lnTo>
                          <a:pt x="155" y="6"/>
                        </a:lnTo>
                        <a:lnTo>
                          <a:pt x="180" y="18"/>
                        </a:lnTo>
                        <a:lnTo>
                          <a:pt x="202" y="36"/>
                        </a:lnTo>
                        <a:lnTo>
                          <a:pt x="218" y="56"/>
                        </a:lnTo>
                        <a:lnTo>
                          <a:pt x="230" y="81"/>
                        </a:lnTo>
                        <a:lnTo>
                          <a:pt x="236" y="106"/>
                        </a:lnTo>
                        <a:lnTo>
                          <a:pt x="236" y="132"/>
                        </a:lnTo>
                        <a:lnTo>
                          <a:pt x="230" y="157"/>
                        </a:lnTo>
                        <a:lnTo>
                          <a:pt x="218" y="182"/>
                        </a:lnTo>
                        <a:lnTo>
                          <a:pt x="202" y="203"/>
                        </a:lnTo>
                        <a:lnTo>
                          <a:pt x="180" y="220"/>
                        </a:lnTo>
                        <a:lnTo>
                          <a:pt x="157" y="232"/>
                        </a:lnTo>
                        <a:lnTo>
                          <a:pt x="131" y="236"/>
                        </a:lnTo>
                        <a:lnTo>
                          <a:pt x="106" y="236"/>
                        </a:lnTo>
                        <a:lnTo>
                          <a:pt x="79" y="232"/>
                        </a:lnTo>
                        <a:lnTo>
                          <a:pt x="56" y="220"/>
                        </a:lnTo>
                        <a:lnTo>
                          <a:pt x="34" y="203"/>
                        </a:lnTo>
                        <a:lnTo>
                          <a:pt x="18" y="182"/>
                        </a:lnTo>
                        <a:lnTo>
                          <a:pt x="6" y="157"/>
                        </a:lnTo>
                        <a:lnTo>
                          <a:pt x="0" y="132"/>
                        </a:lnTo>
                        <a:lnTo>
                          <a:pt x="0" y="106"/>
                        </a:lnTo>
                        <a:lnTo>
                          <a:pt x="6" y="81"/>
                        </a:lnTo>
                        <a:lnTo>
                          <a:pt x="18" y="56"/>
                        </a:lnTo>
                        <a:lnTo>
                          <a:pt x="34" y="36"/>
                        </a:lnTo>
                        <a:lnTo>
                          <a:pt x="56" y="18"/>
                        </a:lnTo>
                        <a:lnTo>
                          <a:pt x="79" y="6"/>
                        </a:lnTo>
                        <a:lnTo>
                          <a:pt x="10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0" name="Freeform 37">
                    <a:extLst>
                      <a:ext uri="{FF2B5EF4-FFF2-40B4-BE49-F238E27FC236}">
                        <a16:creationId xmlns:a16="http://schemas.microsoft.com/office/drawing/2014/main" id="{A9D50A0C-8459-409E-8447-5EAC016366A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6" y="2645"/>
                    <a:ext cx="78" cy="78"/>
                  </a:xfrm>
                  <a:custGeom>
                    <a:avLst/>
                    <a:gdLst>
                      <a:gd name="T0" fmla="*/ 117 w 235"/>
                      <a:gd name="T1" fmla="*/ 0 h 236"/>
                      <a:gd name="T2" fmla="*/ 149 w 235"/>
                      <a:gd name="T3" fmla="*/ 5 h 236"/>
                      <a:gd name="T4" fmla="*/ 177 w 235"/>
                      <a:gd name="T5" fmla="*/ 16 h 236"/>
                      <a:gd name="T6" fmla="*/ 200 w 235"/>
                      <a:gd name="T7" fmla="*/ 34 h 236"/>
                      <a:gd name="T8" fmla="*/ 219 w 235"/>
                      <a:gd name="T9" fmla="*/ 59 h 236"/>
                      <a:gd name="T10" fmla="*/ 231 w 235"/>
                      <a:gd name="T11" fmla="*/ 87 h 236"/>
                      <a:gd name="T12" fmla="*/ 235 w 235"/>
                      <a:gd name="T13" fmla="*/ 117 h 236"/>
                      <a:gd name="T14" fmla="*/ 231 w 235"/>
                      <a:gd name="T15" fmla="*/ 150 h 236"/>
                      <a:gd name="T16" fmla="*/ 219 w 235"/>
                      <a:gd name="T17" fmla="*/ 178 h 236"/>
                      <a:gd name="T18" fmla="*/ 200 w 235"/>
                      <a:gd name="T19" fmla="*/ 202 h 236"/>
                      <a:gd name="T20" fmla="*/ 177 w 235"/>
                      <a:gd name="T21" fmla="*/ 220 h 236"/>
                      <a:gd name="T22" fmla="*/ 149 w 235"/>
                      <a:gd name="T23" fmla="*/ 232 h 236"/>
                      <a:gd name="T24" fmla="*/ 117 w 235"/>
                      <a:gd name="T25" fmla="*/ 236 h 236"/>
                      <a:gd name="T26" fmla="*/ 86 w 235"/>
                      <a:gd name="T27" fmla="*/ 232 h 236"/>
                      <a:gd name="T28" fmla="*/ 58 w 235"/>
                      <a:gd name="T29" fmla="*/ 220 h 236"/>
                      <a:gd name="T30" fmla="*/ 34 w 235"/>
                      <a:gd name="T31" fmla="*/ 202 h 236"/>
                      <a:gd name="T32" fmla="*/ 16 w 235"/>
                      <a:gd name="T33" fmla="*/ 178 h 236"/>
                      <a:gd name="T34" fmla="*/ 3 w 235"/>
                      <a:gd name="T35" fmla="*/ 150 h 236"/>
                      <a:gd name="T36" fmla="*/ 0 w 235"/>
                      <a:gd name="T37" fmla="*/ 117 h 236"/>
                      <a:gd name="T38" fmla="*/ 3 w 235"/>
                      <a:gd name="T39" fmla="*/ 87 h 236"/>
                      <a:gd name="T40" fmla="*/ 16 w 235"/>
                      <a:gd name="T41" fmla="*/ 59 h 236"/>
                      <a:gd name="T42" fmla="*/ 34 w 235"/>
                      <a:gd name="T43" fmla="*/ 34 h 236"/>
                      <a:gd name="T44" fmla="*/ 58 w 235"/>
                      <a:gd name="T45" fmla="*/ 16 h 236"/>
                      <a:gd name="T46" fmla="*/ 86 w 235"/>
                      <a:gd name="T47" fmla="*/ 5 h 236"/>
                      <a:gd name="T48" fmla="*/ 117 w 235"/>
                      <a:gd name="T49" fmla="*/ 0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5" h="236">
                        <a:moveTo>
                          <a:pt x="117" y="0"/>
                        </a:moveTo>
                        <a:lnTo>
                          <a:pt x="149" y="5"/>
                        </a:lnTo>
                        <a:lnTo>
                          <a:pt x="177" y="16"/>
                        </a:lnTo>
                        <a:lnTo>
                          <a:pt x="200" y="34"/>
                        </a:lnTo>
                        <a:lnTo>
                          <a:pt x="219" y="59"/>
                        </a:lnTo>
                        <a:lnTo>
                          <a:pt x="231" y="87"/>
                        </a:lnTo>
                        <a:lnTo>
                          <a:pt x="235" y="117"/>
                        </a:lnTo>
                        <a:lnTo>
                          <a:pt x="231" y="150"/>
                        </a:lnTo>
                        <a:lnTo>
                          <a:pt x="219" y="178"/>
                        </a:lnTo>
                        <a:lnTo>
                          <a:pt x="200" y="202"/>
                        </a:lnTo>
                        <a:lnTo>
                          <a:pt x="177" y="220"/>
                        </a:lnTo>
                        <a:lnTo>
                          <a:pt x="149" y="232"/>
                        </a:lnTo>
                        <a:lnTo>
                          <a:pt x="117" y="236"/>
                        </a:lnTo>
                        <a:lnTo>
                          <a:pt x="86" y="232"/>
                        </a:lnTo>
                        <a:lnTo>
                          <a:pt x="58" y="220"/>
                        </a:lnTo>
                        <a:lnTo>
                          <a:pt x="34" y="202"/>
                        </a:lnTo>
                        <a:lnTo>
                          <a:pt x="16" y="178"/>
                        </a:lnTo>
                        <a:lnTo>
                          <a:pt x="3" y="150"/>
                        </a:lnTo>
                        <a:lnTo>
                          <a:pt x="0" y="117"/>
                        </a:lnTo>
                        <a:lnTo>
                          <a:pt x="3" y="87"/>
                        </a:lnTo>
                        <a:lnTo>
                          <a:pt x="16" y="59"/>
                        </a:lnTo>
                        <a:lnTo>
                          <a:pt x="34" y="34"/>
                        </a:lnTo>
                        <a:lnTo>
                          <a:pt x="58" y="16"/>
                        </a:lnTo>
                        <a:lnTo>
                          <a:pt x="86" y="5"/>
                        </a:lnTo>
                        <a:lnTo>
                          <a:pt x="1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1" name="Freeform 38">
                    <a:extLst>
                      <a:ext uri="{FF2B5EF4-FFF2-40B4-BE49-F238E27FC236}">
                        <a16:creationId xmlns:a16="http://schemas.microsoft.com/office/drawing/2014/main" id="{708633B0-72A9-494C-B44C-96490AE0792D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14" y="2705"/>
                    <a:ext cx="291" cy="291"/>
                  </a:xfrm>
                  <a:custGeom>
                    <a:avLst/>
                    <a:gdLst>
                      <a:gd name="T0" fmla="*/ 419 w 873"/>
                      <a:gd name="T1" fmla="*/ 237 h 871"/>
                      <a:gd name="T2" fmla="*/ 353 w 873"/>
                      <a:gd name="T3" fmla="*/ 255 h 871"/>
                      <a:gd name="T4" fmla="*/ 295 w 873"/>
                      <a:gd name="T5" fmla="*/ 296 h 871"/>
                      <a:gd name="T6" fmla="*/ 256 w 873"/>
                      <a:gd name="T7" fmla="*/ 353 h 871"/>
                      <a:gd name="T8" fmla="*/ 238 w 873"/>
                      <a:gd name="T9" fmla="*/ 419 h 871"/>
                      <a:gd name="T10" fmla="*/ 244 w 873"/>
                      <a:gd name="T11" fmla="*/ 486 h 871"/>
                      <a:gd name="T12" fmla="*/ 272 w 873"/>
                      <a:gd name="T13" fmla="*/ 549 h 871"/>
                      <a:gd name="T14" fmla="*/ 323 w 873"/>
                      <a:gd name="T15" fmla="*/ 600 h 871"/>
                      <a:gd name="T16" fmla="*/ 386 w 873"/>
                      <a:gd name="T17" fmla="*/ 630 h 871"/>
                      <a:gd name="T18" fmla="*/ 453 w 873"/>
                      <a:gd name="T19" fmla="*/ 636 h 871"/>
                      <a:gd name="T20" fmla="*/ 519 w 873"/>
                      <a:gd name="T21" fmla="*/ 618 h 871"/>
                      <a:gd name="T22" fmla="*/ 577 w 873"/>
                      <a:gd name="T23" fmla="*/ 577 h 871"/>
                      <a:gd name="T24" fmla="*/ 617 w 873"/>
                      <a:gd name="T25" fmla="*/ 520 h 871"/>
                      <a:gd name="T26" fmla="*/ 634 w 873"/>
                      <a:gd name="T27" fmla="*/ 452 h 871"/>
                      <a:gd name="T28" fmla="*/ 628 w 873"/>
                      <a:gd name="T29" fmla="*/ 385 h 871"/>
                      <a:gd name="T30" fmla="*/ 601 w 873"/>
                      <a:gd name="T31" fmla="*/ 322 h 871"/>
                      <a:gd name="T32" fmla="*/ 549 w 873"/>
                      <a:gd name="T33" fmla="*/ 272 h 871"/>
                      <a:gd name="T34" fmla="*/ 487 w 873"/>
                      <a:gd name="T35" fmla="*/ 243 h 871"/>
                      <a:gd name="T36" fmla="*/ 435 w 873"/>
                      <a:gd name="T37" fmla="*/ 0 h 871"/>
                      <a:gd name="T38" fmla="*/ 546 w 873"/>
                      <a:gd name="T39" fmla="*/ 13 h 871"/>
                      <a:gd name="T40" fmla="*/ 652 w 873"/>
                      <a:gd name="T41" fmla="*/ 56 h 871"/>
                      <a:gd name="T42" fmla="*/ 744 w 873"/>
                      <a:gd name="T43" fmla="*/ 126 h 871"/>
                      <a:gd name="T44" fmla="*/ 816 w 873"/>
                      <a:gd name="T45" fmla="*/ 220 h 871"/>
                      <a:gd name="T46" fmla="*/ 858 w 873"/>
                      <a:gd name="T47" fmla="*/ 325 h 871"/>
                      <a:gd name="T48" fmla="*/ 873 w 873"/>
                      <a:gd name="T49" fmla="*/ 435 h 871"/>
                      <a:gd name="T50" fmla="*/ 858 w 873"/>
                      <a:gd name="T51" fmla="*/ 546 h 871"/>
                      <a:gd name="T52" fmla="*/ 816 w 873"/>
                      <a:gd name="T53" fmla="*/ 650 h 871"/>
                      <a:gd name="T54" fmla="*/ 744 w 873"/>
                      <a:gd name="T55" fmla="*/ 744 h 871"/>
                      <a:gd name="T56" fmla="*/ 652 w 873"/>
                      <a:gd name="T57" fmla="*/ 816 h 871"/>
                      <a:gd name="T58" fmla="*/ 546 w 873"/>
                      <a:gd name="T59" fmla="*/ 858 h 871"/>
                      <a:gd name="T60" fmla="*/ 437 w 873"/>
                      <a:gd name="T61" fmla="*/ 871 h 871"/>
                      <a:gd name="T62" fmla="*/ 326 w 873"/>
                      <a:gd name="T63" fmla="*/ 858 h 871"/>
                      <a:gd name="T64" fmla="*/ 220 w 873"/>
                      <a:gd name="T65" fmla="*/ 816 h 871"/>
                      <a:gd name="T66" fmla="*/ 128 w 873"/>
                      <a:gd name="T67" fmla="*/ 744 h 871"/>
                      <a:gd name="T68" fmla="*/ 57 w 873"/>
                      <a:gd name="T69" fmla="*/ 650 h 871"/>
                      <a:gd name="T70" fmla="*/ 14 w 873"/>
                      <a:gd name="T71" fmla="*/ 546 h 871"/>
                      <a:gd name="T72" fmla="*/ 0 w 873"/>
                      <a:gd name="T73" fmla="*/ 435 h 871"/>
                      <a:gd name="T74" fmla="*/ 14 w 873"/>
                      <a:gd name="T75" fmla="*/ 325 h 871"/>
                      <a:gd name="T76" fmla="*/ 57 w 873"/>
                      <a:gd name="T77" fmla="*/ 220 h 871"/>
                      <a:gd name="T78" fmla="*/ 128 w 873"/>
                      <a:gd name="T79" fmla="*/ 126 h 871"/>
                      <a:gd name="T80" fmla="*/ 220 w 873"/>
                      <a:gd name="T81" fmla="*/ 56 h 871"/>
                      <a:gd name="T82" fmla="*/ 326 w 873"/>
                      <a:gd name="T83" fmla="*/ 13 h 871"/>
                      <a:gd name="T84" fmla="*/ 435 w 873"/>
                      <a:gd name="T85" fmla="*/ 0 h 8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873" h="871">
                        <a:moveTo>
                          <a:pt x="453" y="237"/>
                        </a:moveTo>
                        <a:lnTo>
                          <a:pt x="419" y="237"/>
                        </a:lnTo>
                        <a:lnTo>
                          <a:pt x="386" y="243"/>
                        </a:lnTo>
                        <a:lnTo>
                          <a:pt x="353" y="255"/>
                        </a:lnTo>
                        <a:lnTo>
                          <a:pt x="323" y="272"/>
                        </a:lnTo>
                        <a:lnTo>
                          <a:pt x="295" y="296"/>
                        </a:lnTo>
                        <a:lnTo>
                          <a:pt x="272" y="322"/>
                        </a:lnTo>
                        <a:lnTo>
                          <a:pt x="256" y="353"/>
                        </a:lnTo>
                        <a:lnTo>
                          <a:pt x="244" y="385"/>
                        </a:lnTo>
                        <a:lnTo>
                          <a:pt x="238" y="419"/>
                        </a:lnTo>
                        <a:lnTo>
                          <a:pt x="238" y="454"/>
                        </a:lnTo>
                        <a:lnTo>
                          <a:pt x="244" y="486"/>
                        </a:lnTo>
                        <a:lnTo>
                          <a:pt x="256" y="520"/>
                        </a:lnTo>
                        <a:lnTo>
                          <a:pt x="272" y="549"/>
                        </a:lnTo>
                        <a:lnTo>
                          <a:pt x="295" y="577"/>
                        </a:lnTo>
                        <a:lnTo>
                          <a:pt x="323" y="600"/>
                        </a:lnTo>
                        <a:lnTo>
                          <a:pt x="353" y="618"/>
                        </a:lnTo>
                        <a:lnTo>
                          <a:pt x="386" y="630"/>
                        </a:lnTo>
                        <a:lnTo>
                          <a:pt x="419" y="636"/>
                        </a:lnTo>
                        <a:lnTo>
                          <a:pt x="453" y="636"/>
                        </a:lnTo>
                        <a:lnTo>
                          <a:pt x="487" y="630"/>
                        </a:lnTo>
                        <a:lnTo>
                          <a:pt x="519" y="618"/>
                        </a:lnTo>
                        <a:lnTo>
                          <a:pt x="549" y="600"/>
                        </a:lnTo>
                        <a:lnTo>
                          <a:pt x="577" y="577"/>
                        </a:lnTo>
                        <a:lnTo>
                          <a:pt x="601" y="549"/>
                        </a:lnTo>
                        <a:lnTo>
                          <a:pt x="617" y="520"/>
                        </a:lnTo>
                        <a:lnTo>
                          <a:pt x="628" y="486"/>
                        </a:lnTo>
                        <a:lnTo>
                          <a:pt x="634" y="452"/>
                        </a:lnTo>
                        <a:lnTo>
                          <a:pt x="634" y="419"/>
                        </a:lnTo>
                        <a:lnTo>
                          <a:pt x="628" y="385"/>
                        </a:lnTo>
                        <a:lnTo>
                          <a:pt x="617" y="353"/>
                        </a:lnTo>
                        <a:lnTo>
                          <a:pt x="601" y="322"/>
                        </a:lnTo>
                        <a:lnTo>
                          <a:pt x="577" y="296"/>
                        </a:lnTo>
                        <a:lnTo>
                          <a:pt x="549" y="272"/>
                        </a:lnTo>
                        <a:lnTo>
                          <a:pt x="519" y="255"/>
                        </a:lnTo>
                        <a:lnTo>
                          <a:pt x="487" y="243"/>
                        </a:lnTo>
                        <a:lnTo>
                          <a:pt x="453" y="237"/>
                        </a:lnTo>
                        <a:close/>
                        <a:moveTo>
                          <a:pt x="435" y="0"/>
                        </a:moveTo>
                        <a:lnTo>
                          <a:pt x="491" y="3"/>
                        </a:lnTo>
                        <a:lnTo>
                          <a:pt x="546" y="13"/>
                        </a:lnTo>
                        <a:lnTo>
                          <a:pt x="601" y="31"/>
                        </a:lnTo>
                        <a:lnTo>
                          <a:pt x="652" y="56"/>
                        </a:lnTo>
                        <a:lnTo>
                          <a:pt x="700" y="88"/>
                        </a:lnTo>
                        <a:lnTo>
                          <a:pt x="744" y="126"/>
                        </a:lnTo>
                        <a:lnTo>
                          <a:pt x="783" y="171"/>
                        </a:lnTo>
                        <a:lnTo>
                          <a:pt x="816" y="220"/>
                        </a:lnTo>
                        <a:lnTo>
                          <a:pt x="840" y="271"/>
                        </a:lnTo>
                        <a:lnTo>
                          <a:pt x="858" y="325"/>
                        </a:lnTo>
                        <a:lnTo>
                          <a:pt x="868" y="379"/>
                        </a:lnTo>
                        <a:lnTo>
                          <a:pt x="873" y="435"/>
                        </a:lnTo>
                        <a:lnTo>
                          <a:pt x="868" y="491"/>
                        </a:lnTo>
                        <a:lnTo>
                          <a:pt x="858" y="546"/>
                        </a:lnTo>
                        <a:lnTo>
                          <a:pt x="840" y="599"/>
                        </a:lnTo>
                        <a:lnTo>
                          <a:pt x="816" y="650"/>
                        </a:lnTo>
                        <a:lnTo>
                          <a:pt x="783" y="699"/>
                        </a:lnTo>
                        <a:lnTo>
                          <a:pt x="744" y="744"/>
                        </a:lnTo>
                        <a:lnTo>
                          <a:pt x="700" y="783"/>
                        </a:lnTo>
                        <a:lnTo>
                          <a:pt x="652" y="816"/>
                        </a:lnTo>
                        <a:lnTo>
                          <a:pt x="601" y="841"/>
                        </a:lnTo>
                        <a:lnTo>
                          <a:pt x="546" y="858"/>
                        </a:lnTo>
                        <a:lnTo>
                          <a:pt x="492" y="868"/>
                        </a:lnTo>
                        <a:lnTo>
                          <a:pt x="437" y="871"/>
                        </a:lnTo>
                        <a:lnTo>
                          <a:pt x="380" y="868"/>
                        </a:lnTo>
                        <a:lnTo>
                          <a:pt x="326" y="858"/>
                        </a:lnTo>
                        <a:lnTo>
                          <a:pt x="272" y="841"/>
                        </a:lnTo>
                        <a:lnTo>
                          <a:pt x="220" y="816"/>
                        </a:lnTo>
                        <a:lnTo>
                          <a:pt x="172" y="783"/>
                        </a:lnTo>
                        <a:lnTo>
                          <a:pt x="128" y="744"/>
                        </a:lnTo>
                        <a:lnTo>
                          <a:pt x="89" y="699"/>
                        </a:lnTo>
                        <a:lnTo>
                          <a:pt x="57" y="650"/>
                        </a:lnTo>
                        <a:lnTo>
                          <a:pt x="32" y="599"/>
                        </a:lnTo>
                        <a:lnTo>
                          <a:pt x="14" y="546"/>
                        </a:lnTo>
                        <a:lnTo>
                          <a:pt x="4" y="491"/>
                        </a:lnTo>
                        <a:lnTo>
                          <a:pt x="0" y="435"/>
                        </a:lnTo>
                        <a:lnTo>
                          <a:pt x="4" y="379"/>
                        </a:lnTo>
                        <a:lnTo>
                          <a:pt x="14" y="325"/>
                        </a:lnTo>
                        <a:lnTo>
                          <a:pt x="32" y="271"/>
                        </a:lnTo>
                        <a:lnTo>
                          <a:pt x="57" y="220"/>
                        </a:lnTo>
                        <a:lnTo>
                          <a:pt x="89" y="171"/>
                        </a:lnTo>
                        <a:lnTo>
                          <a:pt x="128" y="126"/>
                        </a:lnTo>
                        <a:lnTo>
                          <a:pt x="172" y="88"/>
                        </a:lnTo>
                        <a:lnTo>
                          <a:pt x="220" y="56"/>
                        </a:lnTo>
                        <a:lnTo>
                          <a:pt x="272" y="31"/>
                        </a:lnTo>
                        <a:lnTo>
                          <a:pt x="326" y="13"/>
                        </a:lnTo>
                        <a:lnTo>
                          <a:pt x="380" y="3"/>
                        </a:lnTo>
                        <a:lnTo>
                          <a:pt x="43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2" name="Freeform 39">
                    <a:extLst>
                      <a:ext uri="{FF2B5EF4-FFF2-40B4-BE49-F238E27FC236}">
                        <a16:creationId xmlns:a16="http://schemas.microsoft.com/office/drawing/2014/main" id="{CC50E0C9-1C82-4356-AA5C-E2073833FB7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81" y="2049"/>
                    <a:ext cx="78" cy="79"/>
                  </a:xfrm>
                  <a:custGeom>
                    <a:avLst/>
                    <a:gdLst>
                      <a:gd name="T0" fmla="*/ 118 w 235"/>
                      <a:gd name="T1" fmla="*/ 0 h 237"/>
                      <a:gd name="T2" fmla="*/ 149 w 235"/>
                      <a:gd name="T3" fmla="*/ 4 h 237"/>
                      <a:gd name="T4" fmla="*/ 177 w 235"/>
                      <a:gd name="T5" fmla="*/ 16 h 237"/>
                      <a:gd name="T6" fmla="*/ 202 w 235"/>
                      <a:gd name="T7" fmla="*/ 35 h 237"/>
                      <a:gd name="T8" fmla="*/ 219 w 235"/>
                      <a:gd name="T9" fmla="*/ 59 h 237"/>
                      <a:gd name="T10" fmla="*/ 232 w 235"/>
                      <a:gd name="T11" fmla="*/ 88 h 237"/>
                      <a:gd name="T12" fmla="*/ 235 w 235"/>
                      <a:gd name="T13" fmla="*/ 119 h 237"/>
                      <a:gd name="T14" fmla="*/ 232 w 235"/>
                      <a:gd name="T15" fmla="*/ 151 h 237"/>
                      <a:gd name="T16" fmla="*/ 219 w 235"/>
                      <a:gd name="T17" fmla="*/ 179 h 237"/>
                      <a:gd name="T18" fmla="*/ 202 w 235"/>
                      <a:gd name="T19" fmla="*/ 202 h 237"/>
                      <a:gd name="T20" fmla="*/ 177 w 235"/>
                      <a:gd name="T21" fmla="*/ 221 h 237"/>
                      <a:gd name="T22" fmla="*/ 149 w 235"/>
                      <a:gd name="T23" fmla="*/ 233 h 237"/>
                      <a:gd name="T24" fmla="*/ 118 w 235"/>
                      <a:gd name="T25" fmla="*/ 237 h 237"/>
                      <a:gd name="T26" fmla="*/ 86 w 235"/>
                      <a:gd name="T27" fmla="*/ 233 h 237"/>
                      <a:gd name="T28" fmla="*/ 58 w 235"/>
                      <a:gd name="T29" fmla="*/ 221 h 237"/>
                      <a:gd name="T30" fmla="*/ 33 w 235"/>
                      <a:gd name="T31" fmla="*/ 202 h 237"/>
                      <a:gd name="T32" fmla="*/ 16 w 235"/>
                      <a:gd name="T33" fmla="*/ 179 h 237"/>
                      <a:gd name="T34" fmla="*/ 4 w 235"/>
                      <a:gd name="T35" fmla="*/ 151 h 237"/>
                      <a:gd name="T36" fmla="*/ 0 w 235"/>
                      <a:gd name="T37" fmla="*/ 119 h 237"/>
                      <a:gd name="T38" fmla="*/ 4 w 235"/>
                      <a:gd name="T39" fmla="*/ 88 h 237"/>
                      <a:gd name="T40" fmla="*/ 16 w 235"/>
                      <a:gd name="T41" fmla="*/ 59 h 237"/>
                      <a:gd name="T42" fmla="*/ 33 w 235"/>
                      <a:gd name="T43" fmla="*/ 35 h 237"/>
                      <a:gd name="T44" fmla="*/ 58 w 235"/>
                      <a:gd name="T45" fmla="*/ 16 h 237"/>
                      <a:gd name="T46" fmla="*/ 86 w 235"/>
                      <a:gd name="T47" fmla="*/ 4 h 237"/>
                      <a:gd name="T48" fmla="*/ 118 w 235"/>
                      <a:gd name="T49" fmla="*/ 0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5" h="237">
                        <a:moveTo>
                          <a:pt x="118" y="0"/>
                        </a:moveTo>
                        <a:lnTo>
                          <a:pt x="149" y="4"/>
                        </a:lnTo>
                        <a:lnTo>
                          <a:pt x="177" y="16"/>
                        </a:lnTo>
                        <a:lnTo>
                          <a:pt x="202" y="35"/>
                        </a:lnTo>
                        <a:lnTo>
                          <a:pt x="219" y="59"/>
                        </a:lnTo>
                        <a:lnTo>
                          <a:pt x="232" y="88"/>
                        </a:lnTo>
                        <a:lnTo>
                          <a:pt x="235" y="119"/>
                        </a:lnTo>
                        <a:lnTo>
                          <a:pt x="232" y="151"/>
                        </a:lnTo>
                        <a:lnTo>
                          <a:pt x="219" y="179"/>
                        </a:lnTo>
                        <a:lnTo>
                          <a:pt x="202" y="202"/>
                        </a:lnTo>
                        <a:lnTo>
                          <a:pt x="177" y="221"/>
                        </a:lnTo>
                        <a:lnTo>
                          <a:pt x="149" y="233"/>
                        </a:lnTo>
                        <a:lnTo>
                          <a:pt x="118" y="237"/>
                        </a:lnTo>
                        <a:lnTo>
                          <a:pt x="86" y="233"/>
                        </a:lnTo>
                        <a:lnTo>
                          <a:pt x="58" y="221"/>
                        </a:lnTo>
                        <a:lnTo>
                          <a:pt x="33" y="202"/>
                        </a:lnTo>
                        <a:lnTo>
                          <a:pt x="16" y="179"/>
                        </a:lnTo>
                        <a:lnTo>
                          <a:pt x="4" y="151"/>
                        </a:lnTo>
                        <a:lnTo>
                          <a:pt x="0" y="119"/>
                        </a:lnTo>
                        <a:lnTo>
                          <a:pt x="4" y="88"/>
                        </a:lnTo>
                        <a:lnTo>
                          <a:pt x="16" y="59"/>
                        </a:lnTo>
                        <a:lnTo>
                          <a:pt x="33" y="35"/>
                        </a:lnTo>
                        <a:lnTo>
                          <a:pt x="58" y="16"/>
                        </a:lnTo>
                        <a:lnTo>
                          <a:pt x="86" y="4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3" name="Freeform 40">
                    <a:extLst>
                      <a:ext uri="{FF2B5EF4-FFF2-40B4-BE49-F238E27FC236}">
                        <a16:creationId xmlns:a16="http://schemas.microsoft.com/office/drawing/2014/main" id="{3E4CB690-5440-40E3-B1E1-8D6EBBA200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9" y="2140"/>
                    <a:ext cx="79" cy="79"/>
                  </a:xfrm>
                  <a:custGeom>
                    <a:avLst/>
                    <a:gdLst>
                      <a:gd name="T0" fmla="*/ 119 w 237"/>
                      <a:gd name="T1" fmla="*/ 0 h 237"/>
                      <a:gd name="T2" fmla="*/ 151 w 237"/>
                      <a:gd name="T3" fmla="*/ 4 h 237"/>
                      <a:gd name="T4" fmla="*/ 179 w 237"/>
                      <a:gd name="T5" fmla="*/ 16 h 237"/>
                      <a:gd name="T6" fmla="*/ 202 w 237"/>
                      <a:gd name="T7" fmla="*/ 35 h 237"/>
                      <a:gd name="T8" fmla="*/ 221 w 237"/>
                      <a:gd name="T9" fmla="*/ 59 h 237"/>
                      <a:gd name="T10" fmla="*/ 233 w 237"/>
                      <a:gd name="T11" fmla="*/ 86 h 237"/>
                      <a:gd name="T12" fmla="*/ 237 w 237"/>
                      <a:gd name="T13" fmla="*/ 119 h 237"/>
                      <a:gd name="T14" fmla="*/ 233 w 237"/>
                      <a:gd name="T15" fmla="*/ 149 h 237"/>
                      <a:gd name="T16" fmla="*/ 221 w 237"/>
                      <a:gd name="T17" fmla="*/ 177 h 237"/>
                      <a:gd name="T18" fmla="*/ 202 w 237"/>
                      <a:gd name="T19" fmla="*/ 202 h 237"/>
                      <a:gd name="T20" fmla="*/ 179 w 237"/>
                      <a:gd name="T21" fmla="*/ 220 h 237"/>
                      <a:gd name="T22" fmla="*/ 151 w 237"/>
                      <a:gd name="T23" fmla="*/ 233 h 237"/>
                      <a:gd name="T24" fmla="*/ 119 w 237"/>
                      <a:gd name="T25" fmla="*/ 237 h 237"/>
                      <a:gd name="T26" fmla="*/ 88 w 237"/>
                      <a:gd name="T27" fmla="*/ 233 h 237"/>
                      <a:gd name="T28" fmla="*/ 59 w 237"/>
                      <a:gd name="T29" fmla="*/ 220 h 237"/>
                      <a:gd name="T30" fmla="*/ 35 w 237"/>
                      <a:gd name="T31" fmla="*/ 202 h 237"/>
                      <a:gd name="T32" fmla="*/ 16 w 237"/>
                      <a:gd name="T33" fmla="*/ 177 h 237"/>
                      <a:gd name="T34" fmla="*/ 5 w 237"/>
                      <a:gd name="T35" fmla="*/ 149 h 237"/>
                      <a:gd name="T36" fmla="*/ 0 w 237"/>
                      <a:gd name="T37" fmla="*/ 119 h 237"/>
                      <a:gd name="T38" fmla="*/ 5 w 237"/>
                      <a:gd name="T39" fmla="*/ 86 h 237"/>
                      <a:gd name="T40" fmla="*/ 16 w 237"/>
                      <a:gd name="T41" fmla="*/ 59 h 237"/>
                      <a:gd name="T42" fmla="*/ 35 w 237"/>
                      <a:gd name="T43" fmla="*/ 35 h 237"/>
                      <a:gd name="T44" fmla="*/ 59 w 237"/>
                      <a:gd name="T45" fmla="*/ 16 h 237"/>
                      <a:gd name="T46" fmla="*/ 88 w 237"/>
                      <a:gd name="T47" fmla="*/ 4 h 237"/>
                      <a:gd name="T48" fmla="*/ 119 w 237"/>
                      <a:gd name="T49" fmla="*/ 0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7" h="237">
                        <a:moveTo>
                          <a:pt x="119" y="0"/>
                        </a:moveTo>
                        <a:lnTo>
                          <a:pt x="151" y="4"/>
                        </a:lnTo>
                        <a:lnTo>
                          <a:pt x="179" y="16"/>
                        </a:lnTo>
                        <a:lnTo>
                          <a:pt x="202" y="35"/>
                        </a:lnTo>
                        <a:lnTo>
                          <a:pt x="221" y="59"/>
                        </a:lnTo>
                        <a:lnTo>
                          <a:pt x="233" y="86"/>
                        </a:lnTo>
                        <a:lnTo>
                          <a:pt x="237" y="119"/>
                        </a:lnTo>
                        <a:lnTo>
                          <a:pt x="233" y="149"/>
                        </a:lnTo>
                        <a:lnTo>
                          <a:pt x="221" y="177"/>
                        </a:lnTo>
                        <a:lnTo>
                          <a:pt x="202" y="202"/>
                        </a:lnTo>
                        <a:lnTo>
                          <a:pt x="179" y="220"/>
                        </a:lnTo>
                        <a:lnTo>
                          <a:pt x="151" y="233"/>
                        </a:lnTo>
                        <a:lnTo>
                          <a:pt x="119" y="237"/>
                        </a:lnTo>
                        <a:lnTo>
                          <a:pt x="88" y="233"/>
                        </a:lnTo>
                        <a:lnTo>
                          <a:pt x="59" y="220"/>
                        </a:lnTo>
                        <a:lnTo>
                          <a:pt x="35" y="202"/>
                        </a:lnTo>
                        <a:lnTo>
                          <a:pt x="16" y="177"/>
                        </a:lnTo>
                        <a:lnTo>
                          <a:pt x="5" y="149"/>
                        </a:lnTo>
                        <a:lnTo>
                          <a:pt x="0" y="119"/>
                        </a:lnTo>
                        <a:lnTo>
                          <a:pt x="5" y="86"/>
                        </a:lnTo>
                        <a:lnTo>
                          <a:pt x="16" y="59"/>
                        </a:lnTo>
                        <a:lnTo>
                          <a:pt x="35" y="35"/>
                        </a:lnTo>
                        <a:lnTo>
                          <a:pt x="59" y="16"/>
                        </a:lnTo>
                        <a:lnTo>
                          <a:pt x="88" y="4"/>
                        </a:lnTo>
                        <a:lnTo>
                          <a:pt x="119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4" name="Freeform 41">
                    <a:extLst>
                      <a:ext uri="{FF2B5EF4-FFF2-40B4-BE49-F238E27FC236}">
                        <a16:creationId xmlns:a16="http://schemas.microsoft.com/office/drawing/2014/main" id="{AC62C3BB-68CA-41DC-AB76-0A69DD55106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41" y="1776"/>
                    <a:ext cx="291" cy="291"/>
                  </a:xfrm>
                  <a:custGeom>
                    <a:avLst/>
                    <a:gdLst>
                      <a:gd name="T0" fmla="*/ 386 w 873"/>
                      <a:gd name="T1" fmla="*/ 243 h 873"/>
                      <a:gd name="T2" fmla="*/ 323 w 873"/>
                      <a:gd name="T3" fmla="*/ 272 h 873"/>
                      <a:gd name="T4" fmla="*/ 272 w 873"/>
                      <a:gd name="T5" fmla="*/ 322 h 873"/>
                      <a:gd name="T6" fmla="*/ 244 w 873"/>
                      <a:gd name="T7" fmla="*/ 385 h 873"/>
                      <a:gd name="T8" fmla="*/ 238 w 873"/>
                      <a:gd name="T9" fmla="*/ 454 h 873"/>
                      <a:gd name="T10" fmla="*/ 256 w 873"/>
                      <a:gd name="T11" fmla="*/ 520 h 873"/>
                      <a:gd name="T12" fmla="*/ 295 w 873"/>
                      <a:gd name="T13" fmla="*/ 577 h 873"/>
                      <a:gd name="T14" fmla="*/ 354 w 873"/>
                      <a:gd name="T15" fmla="*/ 618 h 873"/>
                      <a:gd name="T16" fmla="*/ 419 w 873"/>
                      <a:gd name="T17" fmla="*/ 634 h 873"/>
                      <a:gd name="T18" fmla="*/ 487 w 873"/>
                      <a:gd name="T19" fmla="*/ 628 h 873"/>
                      <a:gd name="T20" fmla="*/ 549 w 873"/>
                      <a:gd name="T21" fmla="*/ 600 h 873"/>
                      <a:gd name="T22" fmla="*/ 601 w 873"/>
                      <a:gd name="T23" fmla="*/ 549 h 873"/>
                      <a:gd name="T24" fmla="*/ 628 w 873"/>
                      <a:gd name="T25" fmla="*/ 486 h 873"/>
                      <a:gd name="T26" fmla="*/ 634 w 873"/>
                      <a:gd name="T27" fmla="*/ 419 h 873"/>
                      <a:gd name="T28" fmla="*/ 617 w 873"/>
                      <a:gd name="T29" fmla="*/ 353 h 873"/>
                      <a:gd name="T30" fmla="*/ 577 w 873"/>
                      <a:gd name="T31" fmla="*/ 294 h 873"/>
                      <a:gd name="T32" fmla="*/ 519 w 873"/>
                      <a:gd name="T33" fmla="*/ 255 h 873"/>
                      <a:gd name="T34" fmla="*/ 453 w 873"/>
                      <a:gd name="T35" fmla="*/ 237 h 873"/>
                      <a:gd name="T36" fmla="*/ 435 w 873"/>
                      <a:gd name="T37" fmla="*/ 0 h 873"/>
                      <a:gd name="T38" fmla="*/ 547 w 873"/>
                      <a:gd name="T39" fmla="*/ 15 h 873"/>
                      <a:gd name="T40" fmla="*/ 652 w 873"/>
                      <a:gd name="T41" fmla="*/ 57 h 873"/>
                      <a:gd name="T42" fmla="*/ 744 w 873"/>
                      <a:gd name="T43" fmla="*/ 129 h 873"/>
                      <a:gd name="T44" fmla="*/ 816 w 873"/>
                      <a:gd name="T45" fmla="*/ 221 h 873"/>
                      <a:gd name="T46" fmla="*/ 858 w 873"/>
                      <a:gd name="T47" fmla="*/ 326 h 873"/>
                      <a:gd name="T48" fmla="*/ 873 w 873"/>
                      <a:gd name="T49" fmla="*/ 436 h 873"/>
                      <a:gd name="T50" fmla="*/ 858 w 873"/>
                      <a:gd name="T51" fmla="*/ 548 h 873"/>
                      <a:gd name="T52" fmla="*/ 816 w 873"/>
                      <a:gd name="T53" fmla="*/ 653 h 873"/>
                      <a:gd name="T54" fmla="*/ 744 w 873"/>
                      <a:gd name="T55" fmla="*/ 745 h 873"/>
                      <a:gd name="T56" fmla="*/ 652 w 873"/>
                      <a:gd name="T57" fmla="*/ 816 h 873"/>
                      <a:gd name="T58" fmla="*/ 547 w 873"/>
                      <a:gd name="T59" fmla="*/ 860 h 873"/>
                      <a:gd name="T60" fmla="*/ 437 w 873"/>
                      <a:gd name="T61" fmla="*/ 873 h 873"/>
                      <a:gd name="T62" fmla="*/ 326 w 873"/>
                      <a:gd name="T63" fmla="*/ 860 h 873"/>
                      <a:gd name="T64" fmla="*/ 220 w 873"/>
                      <a:gd name="T65" fmla="*/ 817 h 873"/>
                      <a:gd name="T66" fmla="*/ 128 w 873"/>
                      <a:gd name="T67" fmla="*/ 745 h 873"/>
                      <a:gd name="T68" fmla="*/ 57 w 873"/>
                      <a:gd name="T69" fmla="*/ 653 h 873"/>
                      <a:gd name="T70" fmla="*/ 14 w 873"/>
                      <a:gd name="T71" fmla="*/ 548 h 873"/>
                      <a:gd name="T72" fmla="*/ 0 w 873"/>
                      <a:gd name="T73" fmla="*/ 436 h 873"/>
                      <a:gd name="T74" fmla="*/ 14 w 873"/>
                      <a:gd name="T75" fmla="*/ 326 h 873"/>
                      <a:gd name="T76" fmla="*/ 57 w 873"/>
                      <a:gd name="T77" fmla="*/ 221 h 873"/>
                      <a:gd name="T78" fmla="*/ 128 w 873"/>
                      <a:gd name="T79" fmla="*/ 129 h 873"/>
                      <a:gd name="T80" fmla="*/ 220 w 873"/>
                      <a:gd name="T81" fmla="*/ 57 h 873"/>
                      <a:gd name="T82" fmla="*/ 326 w 873"/>
                      <a:gd name="T83" fmla="*/ 15 h 873"/>
                      <a:gd name="T84" fmla="*/ 435 w 873"/>
                      <a:gd name="T85" fmla="*/ 0 h 8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873" h="873">
                        <a:moveTo>
                          <a:pt x="419" y="237"/>
                        </a:moveTo>
                        <a:lnTo>
                          <a:pt x="386" y="243"/>
                        </a:lnTo>
                        <a:lnTo>
                          <a:pt x="354" y="255"/>
                        </a:lnTo>
                        <a:lnTo>
                          <a:pt x="323" y="272"/>
                        </a:lnTo>
                        <a:lnTo>
                          <a:pt x="295" y="294"/>
                        </a:lnTo>
                        <a:lnTo>
                          <a:pt x="272" y="322"/>
                        </a:lnTo>
                        <a:lnTo>
                          <a:pt x="256" y="353"/>
                        </a:lnTo>
                        <a:lnTo>
                          <a:pt x="244" y="385"/>
                        </a:lnTo>
                        <a:lnTo>
                          <a:pt x="238" y="419"/>
                        </a:lnTo>
                        <a:lnTo>
                          <a:pt x="238" y="454"/>
                        </a:lnTo>
                        <a:lnTo>
                          <a:pt x="244" y="488"/>
                        </a:lnTo>
                        <a:lnTo>
                          <a:pt x="256" y="520"/>
                        </a:lnTo>
                        <a:lnTo>
                          <a:pt x="272" y="549"/>
                        </a:lnTo>
                        <a:lnTo>
                          <a:pt x="295" y="577"/>
                        </a:lnTo>
                        <a:lnTo>
                          <a:pt x="323" y="600"/>
                        </a:lnTo>
                        <a:lnTo>
                          <a:pt x="354" y="618"/>
                        </a:lnTo>
                        <a:lnTo>
                          <a:pt x="386" y="628"/>
                        </a:lnTo>
                        <a:lnTo>
                          <a:pt x="419" y="634"/>
                        </a:lnTo>
                        <a:lnTo>
                          <a:pt x="453" y="634"/>
                        </a:lnTo>
                        <a:lnTo>
                          <a:pt x="487" y="628"/>
                        </a:lnTo>
                        <a:lnTo>
                          <a:pt x="519" y="618"/>
                        </a:lnTo>
                        <a:lnTo>
                          <a:pt x="549" y="600"/>
                        </a:lnTo>
                        <a:lnTo>
                          <a:pt x="577" y="577"/>
                        </a:lnTo>
                        <a:lnTo>
                          <a:pt x="601" y="549"/>
                        </a:lnTo>
                        <a:lnTo>
                          <a:pt x="617" y="518"/>
                        </a:lnTo>
                        <a:lnTo>
                          <a:pt x="628" y="486"/>
                        </a:lnTo>
                        <a:lnTo>
                          <a:pt x="634" y="452"/>
                        </a:lnTo>
                        <a:lnTo>
                          <a:pt x="634" y="419"/>
                        </a:lnTo>
                        <a:lnTo>
                          <a:pt x="628" y="385"/>
                        </a:lnTo>
                        <a:lnTo>
                          <a:pt x="617" y="353"/>
                        </a:lnTo>
                        <a:lnTo>
                          <a:pt x="601" y="322"/>
                        </a:lnTo>
                        <a:lnTo>
                          <a:pt x="577" y="294"/>
                        </a:lnTo>
                        <a:lnTo>
                          <a:pt x="549" y="272"/>
                        </a:lnTo>
                        <a:lnTo>
                          <a:pt x="519" y="255"/>
                        </a:lnTo>
                        <a:lnTo>
                          <a:pt x="487" y="243"/>
                        </a:lnTo>
                        <a:lnTo>
                          <a:pt x="453" y="237"/>
                        </a:lnTo>
                        <a:lnTo>
                          <a:pt x="419" y="237"/>
                        </a:lnTo>
                        <a:close/>
                        <a:moveTo>
                          <a:pt x="435" y="0"/>
                        </a:moveTo>
                        <a:lnTo>
                          <a:pt x="491" y="4"/>
                        </a:lnTo>
                        <a:lnTo>
                          <a:pt x="547" y="15"/>
                        </a:lnTo>
                        <a:lnTo>
                          <a:pt x="601" y="32"/>
                        </a:lnTo>
                        <a:lnTo>
                          <a:pt x="652" y="57"/>
                        </a:lnTo>
                        <a:lnTo>
                          <a:pt x="700" y="89"/>
                        </a:lnTo>
                        <a:lnTo>
                          <a:pt x="744" y="129"/>
                        </a:lnTo>
                        <a:lnTo>
                          <a:pt x="783" y="173"/>
                        </a:lnTo>
                        <a:lnTo>
                          <a:pt x="816" y="221"/>
                        </a:lnTo>
                        <a:lnTo>
                          <a:pt x="840" y="272"/>
                        </a:lnTo>
                        <a:lnTo>
                          <a:pt x="858" y="326"/>
                        </a:lnTo>
                        <a:lnTo>
                          <a:pt x="868" y="381"/>
                        </a:lnTo>
                        <a:lnTo>
                          <a:pt x="873" y="436"/>
                        </a:lnTo>
                        <a:lnTo>
                          <a:pt x="868" y="492"/>
                        </a:lnTo>
                        <a:lnTo>
                          <a:pt x="858" y="548"/>
                        </a:lnTo>
                        <a:lnTo>
                          <a:pt x="840" y="602"/>
                        </a:lnTo>
                        <a:lnTo>
                          <a:pt x="816" y="653"/>
                        </a:lnTo>
                        <a:lnTo>
                          <a:pt x="783" y="701"/>
                        </a:lnTo>
                        <a:lnTo>
                          <a:pt x="744" y="745"/>
                        </a:lnTo>
                        <a:lnTo>
                          <a:pt x="700" y="785"/>
                        </a:lnTo>
                        <a:lnTo>
                          <a:pt x="652" y="816"/>
                        </a:lnTo>
                        <a:lnTo>
                          <a:pt x="601" y="841"/>
                        </a:lnTo>
                        <a:lnTo>
                          <a:pt x="547" y="860"/>
                        </a:lnTo>
                        <a:lnTo>
                          <a:pt x="492" y="870"/>
                        </a:lnTo>
                        <a:lnTo>
                          <a:pt x="437" y="873"/>
                        </a:lnTo>
                        <a:lnTo>
                          <a:pt x="381" y="870"/>
                        </a:lnTo>
                        <a:lnTo>
                          <a:pt x="326" y="860"/>
                        </a:lnTo>
                        <a:lnTo>
                          <a:pt x="272" y="842"/>
                        </a:lnTo>
                        <a:lnTo>
                          <a:pt x="220" y="817"/>
                        </a:lnTo>
                        <a:lnTo>
                          <a:pt x="172" y="785"/>
                        </a:lnTo>
                        <a:lnTo>
                          <a:pt x="128" y="745"/>
                        </a:lnTo>
                        <a:lnTo>
                          <a:pt x="89" y="701"/>
                        </a:lnTo>
                        <a:lnTo>
                          <a:pt x="57" y="653"/>
                        </a:lnTo>
                        <a:lnTo>
                          <a:pt x="32" y="602"/>
                        </a:lnTo>
                        <a:lnTo>
                          <a:pt x="14" y="548"/>
                        </a:lnTo>
                        <a:lnTo>
                          <a:pt x="4" y="492"/>
                        </a:lnTo>
                        <a:lnTo>
                          <a:pt x="0" y="436"/>
                        </a:lnTo>
                        <a:lnTo>
                          <a:pt x="4" y="381"/>
                        </a:lnTo>
                        <a:lnTo>
                          <a:pt x="14" y="326"/>
                        </a:lnTo>
                        <a:lnTo>
                          <a:pt x="32" y="272"/>
                        </a:lnTo>
                        <a:lnTo>
                          <a:pt x="57" y="221"/>
                        </a:lnTo>
                        <a:lnTo>
                          <a:pt x="89" y="173"/>
                        </a:lnTo>
                        <a:lnTo>
                          <a:pt x="128" y="129"/>
                        </a:lnTo>
                        <a:lnTo>
                          <a:pt x="172" y="89"/>
                        </a:lnTo>
                        <a:lnTo>
                          <a:pt x="220" y="57"/>
                        </a:lnTo>
                        <a:lnTo>
                          <a:pt x="272" y="32"/>
                        </a:lnTo>
                        <a:lnTo>
                          <a:pt x="326" y="15"/>
                        </a:lnTo>
                        <a:lnTo>
                          <a:pt x="380" y="4"/>
                        </a:lnTo>
                        <a:lnTo>
                          <a:pt x="435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5" name="Freeform 42">
                    <a:extLst>
                      <a:ext uri="{FF2B5EF4-FFF2-40B4-BE49-F238E27FC236}">
                        <a16:creationId xmlns:a16="http://schemas.microsoft.com/office/drawing/2014/main" id="{6E773CD1-0DD0-4398-A765-90C664E3E0A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781" y="2645"/>
                    <a:ext cx="78" cy="78"/>
                  </a:xfrm>
                  <a:custGeom>
                    <a:avLst/>
                    <a:gdLst>
                      <a:gd name="T0" fmla="*/ 118 w 235"/>
                      <a:gd name="T1" fmla="*/ 0 h 236"/>
                      <a:gd name="T2" fmla="*/ 149 w 235"/>
                      <a:gd name="T3" fmla="*/ 5 h 236"/>
                      <a:gd name="T4" fmla="*/ 177 w 235"/>
                      <a:gd name="T5" fmla="*/ 16 h 236"/>
                      <a:gd name="T6" fmla="*/ 202 w 235"/>
                      <a:gd name="T7" fmla="*/ 34 h 236"/>
                      <a:gd name="T8" fmla="*/ 219 w 235"/>
                      <a:gd name="T9" fmla="*/ 59 h 236"/>
                      <a:gd name="T10" fmla="*/ 232 w 235"/>
                      <a:gd name="T11" fmla="*/ 87 h 236"/>
                      <a:gd name="T12" fmla="*/ 235 w 235"/>
                      <a:gd name="T13" fmla="*/ 117 h 236"/>
                      <a:gd name="T14" fmla="*/ 232 w 235"/>
                      <a:gd name="T15" fmla="*/ 150 h 236"/>
                      <a:gd name="T16" fmla="*/ 219 w 235"/>
                      <a:gd name="T17" fmla="*/ 178 h 236"/>
                      <a:gd name="T18" fmla="*/ 202 w 235"/>
                      <a:gd name="T19" fmla="*/ 202 h 236"/>
                      <a:gd name="T20" fmla="*/ 177 w 235"/>
                      <a:gd name="T21" fmla="*/ 220 h 236"/>
                      <a:gd name="T22" fmla="*/ 149 w 235"/>
                      <a:gd name="T23" fmla="*/ 232 h 236"/>
                      <a:gd name="T24" fmla="*/ 118 w 235"/>
                      <a:gd name="T25" fmla="*/ 236 h 236"/>
                      <a:gd name="T26" fmla="*/ 86 w 235"/>
                      <a:gd name="T27" fmla="*/ 232 h 236"/>
                      <a:gd name="T28" fmla="*/ 58 w 235"/>
                      <a:gd name="T29" fmla="*/ 220 h 236"/>
                      <a:gd name="T30" fmla="*/ 33 w 235"/>
                      <a:gd name="T31" fmla="*/ 202 h 236"/>
                      <a:gd name="T32" fmla="*/ 16 w 235"/>
                      <a:gd name="T33" fmla="*/ 178 h 236"/>
                      <a:gd name="T34" fmla="*/ 4 w 235"/>
                      <a:gd name="T35" fmla="*/ 150 h 236"/>
                      <a:gd name="T36" fmla="*/ 0 w 235"/>
                      <a:gd name="T37" fmla="*/ 117 h 236"/>
                      <a:gd name="T38" fmla="*/ 4 w 235"/>
                      <a:gd name="T39" fmla="*/ 87 h 236"/>
                      <a:gd name="T40" fmla="*/ 16 w 235"/>
                      <a:gd name="T41" fmla="*/ 59 h 236"/>
                      <a:gd name="T42" fmla="*/ 33 w 235"/>
                      <a:gd name="T43" fmla="*/ 34 h 236"/>
                      <a:gd name="T44" fmla="*/ 58 w 235"/>
                      <a:gd name="T45" fmla="*/ 16 h 236"/>
                      <a:gd name="T46" fmla="*/ 86 w 235"/>
                      <a:gd name="T47" fmla="*/ 5 h 236"/>
                      <a:gd name="T48" fmla="*/ 118 w 235"/>
                      <a:gd name="T49" fmla="*/ 0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5" h="236">
                        <a:moveTo>
                          <a:pt x="118" y="0"/>
                        </a:moveTo>
                        <a:lnTo>
                          <a:pt x="149" y="5"/>
                        </a:lnTo>
                        <a:lnTo>
                          <a:pt x="177" y="16"/>
                        </a:lnTo>
                        <a:lnTo>
                          <a:pt x="202" y="34"/>
                        </a:lnTo>
                        <a:lnTo>
                          <a:pt x="219" y="59"/>
                        </a:lnTo>
                        <a:lnTo>
                          <a:pt x="232" y="87"/>
                        </a:lnTo>
                        <a:lnTo>
                          <a:pt x="235" y="117"/>
                        </a:lnTo>
                        <a:lnTo>
                          <a:pt x="232" y="150"/>
                        </a:lnTo>
                        <a:lnTo>
                          <a:pt x="219" y="178"/>
                        </a:lnTo>
                        <a:lnTo>
                          <a:pt x="202" y="202"/>
                        </a:lnTo>
                        <a:lnTo>
                          <a:pt x="177" y="220"/>
                        </a:lnTo>
                        <a:lnTo>
                          <a:pt x="149" y="232"/>
                        </a:lnTo>
                        <a:lnTo>
                          <a:pt x="118" y="236"/>
                        </a:lnTo>
                        <a:lnTo>
                          <a:pt x="86" y="232"/>
                        </a:lnTo>
                        <a:lnTo>
                          <a:pt x="58" y="220"/>
                        </a:lnTo>
                        <a:lnTo>
                          <a:pt x="33" y="202"/>
                        </a:lnTo>
                        <a:lnTo>
                          <a:pt x="16" y="178"/>
                        </a:lnTo>
                        <a:lnTo>
                          <a:pt x="4" y="150"/>
                        </a:lnTo>
                        <a:lnTo>
                          <a:pt x="0" y="117"/>
                        </a:lnTo>
                        <a:lnTo>
                          <a:pt x="4" y="87"/>
                        </a:lnTo>
                        <a:lnTo>
                          <a:pt x="16" y="59"/>
                        </a:lnTo>
                        <a:lnTo>
                          <a:pt x="33" y="34"/>
                        </a:lnTo>
                        <a:lnTo>
                          <a:pt x="58" y="16"/>
                        </a:lnTo>
                        <a:lnTo>
                          <a:pt x="86" y="5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6" name="Freeform 43">
                    <a:extLst>
                      <a:ext uri="{FF2B5EF4-FFF2-40B4-BE49-F238E27FC236}">
                        <a16:creationId xmlns:a16="http://schemas.microsoft.com/office/drawing/2014/main" id="{AEF6DDFE-C643-4E6B-A30C-C6AB7957CB8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90" y="2553"/>
                    <a:ext cx="78" cy="79"/>
                  </a:xfrm>
                  <a:custGeom>
                    <a:avLst/>
                    <a:gdLst>
                      <a:gd name="T0" fmla="*/ 104 w 235"/>
                      <a:gd name="T1" fmla="*/ 0 h 236"/>
                      <a:gd name="T2" fmla="*/ 130 w 235"/>
                      <a:gd name="T3" fmla="*/ 0 h 236"/>
                      <a:gd name="T4" fmla="*/ 155 w 235"/>
                      <a:gd name="T5" fmla="*/ 6 h 236"/>
                      <a:gd name="T6" fmla="*/ 180 w 235"/>
                      <a:gd name="T7" fmla="*/ 18 h 236"/>
                      <a:gd name="T8" fmla="*/ 200 w 235"/>
                      <a:gd name="T9" fmla="*/ 36 h 236"/>
                      <a:gd name="T10" fmla="*/ 218 w 235"/>
                      <a:gd name="T11" fmla="*/ 56 h 236"/>
                      <a:gd name="T12" fmla="*/ 229 w 235"/>
                      <a:gd name="T13" fmla="*/ 81 h 236"/>
                      <a:gd name="T14" fmla="*/ 235 w 235"/>
                      <a:gd name="T15" fmla="*/ 106 h 236"/>
                      <a:gd name="T16" fmla="*/ 235 w 235"/>
                      <a:gd name="T17" fmla="*/ 132 h 236"/>
                      <a:gd name="T18" fmla="*/ 229 w 235"/>
                      <a:gd name="T19" fmla="*/ 157 h 236"/>
                      <a:gd name="T20" fmla="*/ 218 w 235"/>
                      <a:gd name="T21" fmla="*/ 182 h 236"/>
                      <a:gd name="T22" fmla="*/ 200 w 235"/>
                      <a:gd name="T23" fmla="*/ 203 h 236"/>
                      <a:gd name="T24" fmla="*/ 180 w 235"/>
                      <a:gd name="T25" fmla="*/ 220 h 236"/>
                      <a:gd name="T26" fmla="*/ 155 w 235"/>
                      <a:gd name="T27" fmla="*/ 232 h 236"/>
                      <a:gd name="T28" fmla="*/ 130 w 235"/>
                      <a:gd name="T29" fmla="*/ 236 h 236"/>
                      <a:gd name="T30" fmla="*/ 104 w 235"/>
                      <a:gd name="T31" fmla="*/ 236 h 236"/>
                      <a:gd name="T32" fmla="*/ 79 w 235"/>
                      <a:gd name="T33" fmla="*/ 232 h 236"/>
                      <a:gd name="T34" fmla="*/ 54 w 235"/>
                      <a:gd name="T35" fmla="*/ 220 h 236"/>
                      <a:gd name="T36" fmla="*/ 33 w 235"/>
                      <a:gd name="T37" fmla="*/ 203 h 236"/>
                      <a:gd name="T38" fmla="*/ 16 w 235"/>
                      <a:gd name="T39" fmla="*/ 182 h 236"/>
                      <a:gd name="T40" fmla="*/ 4 w 235"/>
                      <a:gd name="T41" fmla="*/ 157 h 236"/>
                      <a:gd name="T42" fmla="*/ 0 w 235"/>
                      <a:gd name="T43" fmla="*/ 132 h 236"/>
                      <a:gd name="T44" fmla="*/ 0 w 235"/>
                      <a:gd name="T45" fmla="*/ 106 h 236"/>
                      <a:gd name="T46" fmla="*/ 4 w 235"/>
                      <a:gd name="T47" fmla="*/ 81 h 236"/>
                      <a:gd name="T48" fmla="*/ 16 w 235"/>
                      <a:gd name="T49" fmla="*/ 56 h 236"/>
                      <a:gd name="T50" fmla="*/ 33 w 235"/>
                      <a:gd name="T51" fmla="*/ 36 h 236"/>
                      <a:gd name="T52" fmla="*/ 54 w 235"/>
                      <a:gd name="T53" fmla="*/ 18 h 236"/>
                      <a:gd name="T54" fmla="*/ 79 w 235"/>
                      <a:gd name="T55" fmla="*/ 6 h 236"/>
                      <a:gd name="T56" fmla="*/ 104 w 235"/>
                      <a:gd name="T57" fmla="*/ 0 h 2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235" h="236">
                        <a:moveTo>
                          <a:pt x="104" y="0"/>
                        </a:moveTo>
                        <a:lnTo>
                          <a:pt x="130" y="0"/>
                        </a:lnTo>
                        <a:lnTo>
                          <a:pt x="155" y="6"/>
                        </a:lnTo>
                        <a:lnTo>
                          <a:pt x="180" y="18"/>
                        </a:lnTo>
                        <a:lnTo>
                          <a:pt x="200" y="36"/>
                        </a:lnTo>
                        <a:lnTo>
                          <a:pt x="218" y="56"/>
                        </a:lnTo>
                        <a:lnTo>
                          <a:pt x="229" y="81"/>
                        </a:lnTo>
                        <a:lnTo>
                          <a:pt x="235" y="106"/>
                        </a:lnTo>
                        <a:lnTo>
                          <a:pt x="235" y="132"/>
                        </a:lnTo>
                        <a:lnTo>
                          <a:pt x="229" y="157"/>
                        </a:lnTo>
                        <a:lnTo>
                          <a:pt x="218" y="182"/>
                        </a:lnTo>
                        <a:lnTo>
                          <a:pt x="200" y="203"/>
                        </a:lnTo>
                        <a:lnTo>
                          <a:pt x="180" y="220"/>
                        </a:lnTo>
                        <a:lnTo>
                          <a:pt x="155" y="232"/>
                        </a:lnTo>
                        <a:lnTo>
                          <a:pt x="130" y="236"/>
                        </a:lnTo>
                        <a:lnTo>
                          <a:pt x="104" y="236"/>
                        </a:lnTo>
                        <a:lnTo>
                          <a:pt x="79" y="232"/>
                        </a:lnTo>
                        <a:lnTo>
                          <a:pt x="54" y="220"/>
                        </a:lnTo>
                        <a:lnTo>
                          <a:pt x="33" y="203"/>
                        </a:lnTo>
                        <a:lnTo>
                          <a:pt x="16" y="182"/>
                        </a:lnTo>
                        <a:lnTo>
                          <a:pt x="4" y="157"/>
                        </a:lnTo>
                        <a:lnTo>
                          <a:pt x="0" y="132"/>
                        </a:lnTo>
                        <a:lnTo>
                          <a:pt x="0" y="106"/>
                        </a:lnTo>
                        <a:lnTo>
                          <a:pt x="4" y="81"/>
                        </a:lnTo>
                        <a:lnTo>
                          <a:pt x="16" y="56"/>
                        </a:lnTo>
                        <a:lnTo>
                          <a:pt x="33" y="36"/>
                        </a:lnTo>
                        <a:lnTo>
                          <a:pt x="54" y="18"/>
                        </a:lnTo>
                        <a:lnTo>
                          <a:pt x="79" y="6"/>
                        </a:lnTo>
                        <a:lnTo>
                          <a:pt x="104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7" name="Freeform 44">
                    <a:extLst>
                      <a:ext uri="{FF2B5EF4-FFF2-40B4-BE49-F238E27FC236}">
                        <a16:creationId xmlns:a16="http://schemas.microsoft.com/office/drawing/2014/main" id="{21396647-CBB7-4EFD-8B14-5B034870F5B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1841" y="2705"/>
                    <a:ext cx="291" cy="291"/>
                  </a:xfrm>
                  <a:custGeom>
                    <a:avLst/>
                    <a:gdLst>
                      <a:gd name="T0" fmla="*/ 419 w 873"/>
                      <a:gd name="T1" fmla="*/ 237 h 871"/>
                      <a:gd name="T2" fmla="*/ 354 w 873"/>
                      <a:gd name="T3" fmla="*/ 255 h 871"/>
                      <a:gd name="T4" fmla="*/ 296 w 873"/>
                      <a:gd name="T5" fmla="*/ 296 h 871"/>
                      <a:gd name="T6" fmla="*/ 256 w 873"/>
                      <a:gd name="T7" fmla="*/ 353 h 871"/>
                      <a:gd name="T8" fmla="*/ 238 w 873"/>
                      <a:gd name="T9" fmla="*/ 419 h 871"/>
                      <a:gd name="T10" fmla="*/ 244 w 873"/>
                      <a:gd name="T11" fmla="*/ 486 h 871"/>
                      <a:gd name="T12" fmla="*/ 273 w 873"/>
                      <a:gd name="T13" fmla="*/ 549 h 871"/>
                      <a:gd name="T14" fmla="*/ 324 w 873"/>
                      <a:gd name="T15" fmla="*/ 600 h 871"/>
                      <a:gd name="T16" fmla="*/ 387 w 873"/>
                      <a:gd name="T17" fmla="*/ 630 h 871"/>
                      <a:gd name="T18" fmla="*/ 454 w 873"/>
                      <a:gd name="T19" fmla="*/ 636 h 871"/>
                      <a:gd name="T20" fmla="*/ 520 w 873"/>
                      <a:gd name="T21" fmla="*/ 618 h 871"/>
                      <a:gd name="T22" fmla="*/ 577 w 873"/>
                      <a:gd name="T23" fmla="*/ 577 h 871"/>
                      <a:gd name="T24" fmla="*/ 618 w 873"/>
                      <a:gd name="T25" fmla="*/ 520 h 871"/>
                      <a:gd name="T26" fmla="*/ 636 w 873"/>
                      <a:gd name="T27" fmla="*/ 452 h 871"/>
                      <a:gd name="T28" fmla="*/ 630 w 873"/>
                      <a:gd name="T29" fmla="*/ 385 h 871"/>
                      <a:gd name="T30" fmla="*/ 601 w 873"/>
                      <a:gd name="T31" fmla="*/ 322 h 871"/>
                      <a:gd name="T32" fmla="*/ 551 w 873"/>
                      <a:gd name="T33" fmla="*/ 272 h 871"/>
                      <a:gd name="T34" fmla="*/ 488 w 873"/>
                      <a:gd name="T35" fmla="*/ 243 h 871"/>
                      <a:gd name="T36" fmla="*/ 437 w 873"/>
                      <a:gd name="T37" fmla="*/ 0 h 871"/>
                      <a:gd name="T38" fmla="*/ 547 w 873"/>
                      <a:gd name="T39" fmla="*/ 13 h 871"/>
                      <a:gd name="T40" fmla="*/ 652 w 873"/>
                      <a:gd name="T41" fmla="*/ 56 h 871"/>
                      <a:gd name="T42" fmla="*/ 744 w 873"/>
                      <a:gd name="T43" fmla="*/ 126 h 871"/>
                      <a:gd name="T44" fmla="*/ 816 w 873"/>
                      <a:gd name="T45" fmla="*/ 220 h 871"/>
                      <a:gd name="T46" fmla="*/ 858 w 873"/>
                      <a:gd name="T47" fmla="*/ 325 h 871"/>
                      <a:gd name="T48" fmla="*/ 873 w 873"/>
                      <a:gd name="T49" fmla="*/ 435 h 871"/>
                      <a:gd name="T50" fmla="*/ 858 w 873"/>
                      <a:gd name="T51" fmla="*/ 546 h 871"/>
                      <a:gd name="T52" fmla="*/ 816 w 873"/>
                      <a:gd name="T53" fmla="*/ 650 h 871"/>
                      <a:gd name="T54" fmla="*/ 744 w 873"/>
                      <a:gd name="T55" fmla="*/ 744 h 871"/>
                      <a:gd name="T56" fmla="*/ 652 w 873"/>
                      <a:gd name="T57" fmla="*/ 816 h 871"/>
                      <a:gd name="T58" fmla="*/ 547 w 873"/>
                      <a:gd name="T59" fmla="*/ 858 h 871"/>
                      <a:gd name="T60" fmla="*/ 435 w 873"/>
                      <a:gd name="T61" fmla="*/ 871 h 871"/>
                      <a:gd name="T62" fmla="*/ 326 w 873"/>
                      <a:gd name="T63" fmla="*/ 858 h 871"/>
                      <a:gd name="T64" fmla="*/ 220 w 873"/>
                      <a:gd name="T65" fmla="*/ 816 h 871"/>
                      <a:gd name="T66" fmla="*/ 128 w 873"/>
                      <a:gd name="T67" fmla="*/ 744 h 871"/>
                      <a:gd name="T68" fmla="*/ 57 w 873"/>
                      <a:gd name="T69" fmla="*/ 650 h 871"/>
                      <a:gd name="T70" fmla="*/ 14 w 873"/>
                      <a:gd name="T71" fmla="*/ 546 h 871"/>
                      <a:gd name="T72" fmla="*/ 0 w 873"/>
                      <a:gd name="T73" fmla="*/ 435 h 871"/>
                      <a:gd name="T74" fmla="*/ 14 w 873"/>
                      <a:gd name="T75" fmla="*/ 325 h 871"/>
                      <a:gd name="T76" fmla="*/ 57 w 873"/>
                      <a:gd name="T77" fmla="*/ 220 h 871"/>
                      <a:gd name="T78" fmla="*/ 128 w 873"/>
                      <a:gd name="T79" fmla="*/ 126 h 871"/>
                      <a:gd name="T80" fmla="*/ 220 w 873"/>
                      <a:gd name="T81" fmla="*/ 56 h 871"/>
                      <a:gd name="T82" fmla="*/ 326 w 873"/>
                      <a:gd name="T83" fmla="*/ 13 h 871"/>
                      <a:gd name="T84" fmla="*/ 437 w 873"/>
                      <a:gd name="T85" fmla="*/ 0 h 8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873" h="871">
                        <a:moveTo>
                          <a:pt x="454" y="237"/>
                        </a:moveTo>
                        <a:lnTo>
                          <a:pt x="419" y="237"/>
                        </a:lnTo>
                        <a:lnTo>
                          <a:pt x="387" y="243"/>
                        </a:lnTo>
                        <a:lnTo>
                          <a:pt x="354" y="255"/>
                        </a:lnTo>
                        <a:lnTo>
                          <a:pt x="324" y="272"/>
                        </a:lnTo>
                        <a:lnTo>
                          <a:pt x="296" y="296"/>
                        </a:lnTo>
                        <a:lnTo>
                          <a:pt x="273" y="322"/>
                        </a:lnTo>
                        <a:lnTo>
                          <a:pt x="256" y="353"/>
                        </a:lnTo>
                        <a:lnTo>
                          <a:pt x="244" y="385"/>
                        </a:lnTo>
                        <a:lnTo>
                          <a:pt x="238" y="419"/>
                        </a:lnTo>
                        <a:lnTo>
                          <a:pt x="238" y="454"/>
                        </a:lnTo>
                        <a:lnTo>
                          <a:pt x="244" y="486"/>
                        </a:lnTo>
                        <a:lnTo>
                          <a:pt x="256" y="520"/>
                        </a:lnTo>
                        <a:lnTo>
                          <a:pt x="273" y="549"/>
                        </a:lnTo>
                        <a:lnTo>
                          <a:pt x="296" y="577"/>
                        </a:lnTo>
                        <a:lnTo>
                          <a:pt x="324" y="600"/>
                        </a:lnTo>
                        <a:lnTo>
                          <a:pt x="354" y="618"/>
                        </a:lnTo>
                        <a:lnTo>
                          <a:pt x="387" y="630"/>
                        </a:lnTo>
                        <a:lnTo>
                          <a:pt x="419" y="636"/>
                        </a:lnTo>
                        <a:lnTo>
                          <a:pt x="454" y="636"/>
                        </a:lnTo>
                        <a:lnTo>
                          <a:pt x="488" y="630"/>
                        </a:lnTo>
                        <a:lnTo>
                          <a:pt x="520" y="618"/>
                        </a:lnTo>
                        <a:lnTo>
                          <a:pt x="551" y="600"/>
                        </a:lnTo>
                        <a:lnTo>
                          <a:pt x="577" y="577"/>
                        </a:lnTo>
                        <a:lnTo>
                          <a:pt x="601" y="549"/>
                        </a:lnTo>
                        <a:lnTo>
                          <a:pt x="618" y="520"/>
                        </a:lnTo>
                        <a:lnTo>
                          <a:pt x="630" y="486"/>
                        </a:lnTo>
                        <a:lnTo>
                          <a:pt x="636" y="452"/>
                        </a:lnTo>
                        <a:lnTo>
                          <a:pt x="636" y="419"/>
                        </a:lnTo>
                        <a:lnTo>
                          <a:pt x="630" y="385"/>
                        </a:lnTo>
                        <a:lnTo>
                          <a:pt x="618" y="353"/>
                        </a:lnTo>
                        <a:lnTo>
                          <a:pt x="601" y="322"/>
                        </a:lnTo>
                        <a:lnTo>
                          <a:pt x="577" y="296"/>
                        </a:lnTo>
                        <a:lnTo>
                          <a:pt x="551" y="272"/>
                        </a:lnTo>
                        <a:lnTo>
                          <a:pt x="520" y="255"/>
                        </a:lnTo>
                        <a:lnTo>
                          <a:pt x="488" y="243"/>
                        </a:lnTo>
                        <a:lnTo>
                          <a:pt x="454" y="237"/>
                        </a:lnTo>
                        <a:close/>
                        <a:moveTo>
                          <a:pt x="437" y="0"/>
                        </a:moveTo>
                        <a:lnTo>
                          <a:pt x="492" y="3"/>
                        </a:lnTo>
                        <a:lnTo>
                          <a:pt x="547" y="13"/>
                        </a:lnTo>
                        <a:lnTo>
                          <a:pt x="601" y="31"/>
                        </a:lnTo>
                        <a:lnTo>
                          <a:pt x="652" y="56"/>
                        </a:lnTo>
                        <a:lnTo>
                          <a:pt x="700" y="88"/>
                        </a:lnTo>
                        <a:lnTo>
                          <a:pt x="744" y="126"/>
                        </a:lnTo>
                        <a:lnTo>
                          <a:pt x="783" y="171"/>
                        </a:lnTo>
                        <a:lnTo>
                          <a:pt x="816" y="220"/>
                        </a:lnTo>
                        <a:lnTo>
                          <a:pt x="840" y="271"/>
                        </a:lnTo>
                        <a:lnTo>
                          <a:pt x="858" y="325"/>
                        </a:lnTo>
                        <a:lnTo>
                          <a:pt x="868" y="379"/>
                        </a:lnTo>
                        <a:lnTo>
                          <a:pt x="873" y="435"/>
                        </a:lnTo>
                        <a:lnTo>
                          <a:pt x="868" y="491"/>
                        </a:lnTo>
                        <a:lnTo>
                          <a:pt x="858" y="546"/>
                        </a:lnTo>
                        <a:lnTo>
                          <a:pt x="840" y="599"/>
                        </a:lnTo>
                        <a:lnTo>
                          <a:pt x="816" y="650"/>
                        </a:lnTo>
                        <a:lnTo>
                          <a:pt x="783" y="699"/>
                        </a:lnTo>
                        <a:lnTo>
                          <a:pt x="744" y="744"/>
                        </a:lnTo>
                        <a:lnTo>
                          <a:pt x="700" y="783"/>
                        </a:lnTo>
                        <a:lnTo>
                          <a:pt x="652" y="816"/>
                        </a:lnTo>
                        <a:lnTo>
                          <a:pt x="601" y="841"/>
                        </a:lnTo>
                        <a:lnTo>
                          <a:pt x="547" y="858"/>
                        </a:lnTo>
                        <a:lnTo>
                          <a:pt x="491" y="868"/>
                        </a:lnTo>
                        <a:lnTo>
                          <a:pt x="435" y="871"/>
                        </a:lnTo>
                        <a:lnTo>
                          <a:pt x="380" y="868"/>
                        </a:lnTo>
                        <a:lnTo>
                          <a:pt x="326" y="858"/>
                        </a:lnTo>
                        <a:lnTo>
                          <a:pt x="272" y="841"/>
                        </a:lnTo>
                        <a:lnTo>
                          <a:pt x="220" y="816"/>
                        </a:lnTo>
                        <a:lnTo>
                          <a:pt x="172" y="783"/>
                        </a:lnTo>
                        <a:lnTo>
                          <a:pt x="128" y="744"/>
                        </a:lnTo>
                        <a:lnTo>
                          <a:pt x="89" y="699"/>
                        </a:lnTo>
                        <a:lnTo>
                          <a:pt x="57" y="650"/>
                        </a:lnTo>
                        <a:lnTo>
                          <a:pt x="32" y="599"/>
                        </a:lnTo>
                        <a:lnTo>
                          <a:pt x="14" y="546"/>
                        </a:lnTo>
                        <a:lnTo>
                          <a:pt x="4" y="491"/>
                        </a:lnTo>
                        <a:lnTo>
                          <a:pt x="0" y="435"/>
                        </a:lnTo>
                        <a:lnTo>
                          <a:pt x="4" y="379"/>
                        </a:lnTo>
                        <a:lnTo>
                          <a:pt x="14" y="325"/>
                        </a:lnTo>
                        <a:lnTo>
                          <a:pt x="32" y="271"/>
                        </a:lnTo>
                        <a:lnTo>
                          <a:pt x="57" y="220"/>
                        </a:lnTo>
                        <a:lnTo>
                          <a:pt x="89" y="171"/>
                        </a:lnTo>
                        <a:lnTo>
                          <a:pt x="128" y="126"/>
                        </a:lnTo>
                        <a:lnTo>
                          <a:pt x="172" y="88"/>
                        </a:lnTo>
                        <a:lnTo>
                          <a:pt x="220" y="56"/>
                        </a:lnTo>
                        <a:lnTo>
                          <a:pt x="272" y="31"/>
                        </a:lnTo>
                        <a:lnTo>
                          <a:pt x="326" y="13"/>
                        </a:lnTo>
                        <a:lnTo>
                          <a:pt x="381" y="3"/>
                        </a:lnTo>
                        <a:lnTo>
                          <a:pt x="43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8" name="Freeform 45">
                    <a:extLst>
                      <a:ext uri="{FF2B5EF4-FFF2-40B4-BE49-F238E27FC236}">
                        <a16:creationId xmlns:a16="http://schemas.microsoft.com/office/drawing/2014/main" id="{5D8BD57B-4447-47FF-9595-F8D33FFC64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277" y="2140"/>
                    <a:ext cx="79" cy="79"/>
                  </a:xfrm>
                  <a:custGeom>
                    <a:avLst/>
                    <a:gdLst>
                      <a:gd name="T0" fmla="*/ 118 w 237"/>
                      <a:gd name="T1" fmla="*/ 0 h 237"/>
                      <a:gd name="T2" fmla="*/ 149 w 237"/>
                      <a:gd name="T3" fmla="*/ 4 h 237"/>
                      <a:gd name="T4" fmla="*/ 178 w 237"/>
                      <a:gd name="T5" fmla="*/ 16 h 237"/>
                      <a:gd name="T6" fmla="*/ 202 w 237"/>
                      <a:gd name="T7" fmla="*/ 35 h 237"/>
                      <a:gd name="T8" fmla="*/ 221 w 237"/>
                      <a:gd name="T9" fmla="*/ 59 h 237"/>
                      <a:gd name="T10" fmla="*/ 232 w 237"/>
                      <a:gd name="T11" fmla="*/ 86 h 237"/>
                      <a:gd name="T12" fmla="*/ 237 w 237"/>
                      <a:gd name="T13" fmla="*/ 119 h 237"/>
                      <a:gd name="T14" fmla="*/ 232 w 237"/>
                      <a:gd name="T15" fmla="*/ 149 h 237"/>
                      <a:gd name="T16" fmla="*/ 221 w 237"/>
                      <a:gd name="T17" fmla="*/ 177 h 237"/>
                      <a:gd name="T18" fmla="*/ 202 w 237"/>
                      <a:gd name="T19" fmla="*/ 202 h 237"/>
                      <a:gd name="T20" fmla="*/ 178 w 237"/>
                      <a:gd name="T21" fmla="*/ 220 h 237"/>
                      <a:gd name="T22" fmla="*/ 149 w 237"/>
                      <a:gd name="T23" fmla="*/ 233 h 237"/>
                      <a:gd name="T24" fmla="*/ 118 w 237"/>
                      <a:gd name="T25" fmla="*/ 237 h 237"/>
                      <a:gd name="T26" fmla="*/ 86 w 237"/>
                      <a:gd name="T27" fmla="*/ 233 h 237"/>
                      <a:gd name="T28" fmla="*/ 58 w 237"/>
                      <a:gd name="T29" fmla="*/ 220 h 237"/>
                      <a:gd name="T30" fmla="*/ 35 w 237"/>
                      <a:gd name="T31" fmla="*/ 202 h 237"/>
                      <a:gd name="T32" fmla="*/ 16 w 237"/>
                      <a:gd name="T33" fmla="*/ 177 h 237"/>
                      <a:gd name="T34" fmla="*/ 4 w 237"/>
                      <a:gd name="T35" fmla="*/ 149 h 237"/>
                      <a:gd name="T36" fmla="*/ 0 w 237"/>
                      <a:gd name="T37" fmla="*/ 119 h 237"/>
                      <a:gd name="T38" fmla="*/ 4 w 237"/>
                      <a:gd name="T39" fmla="*/ 86 h 237"/>
                      <a:gd name="T40" fmla="*/ 16 w 237"/>
                      <a:gd name="T41" fmla="*/ 59 h 237"/>
                      <a:gd name="T42" fmla="*/ 35 w 237"/>
                      <a:gd name="T43" fmla="*/ 35 h 237"/>
                      <a:gd name="T44" fmla="*/ 58 w 237"/>
                      <a:gd name="T45" fmla="*/ 16 h 237"/>
                      <a:gd name="T46" fmla="*/ 86 w 237"/>
                      <a:gd name="T47" fmla="*/ 4 h 237"/>
                      <a:gd name="T48" fmla="*/ 118 w 237"/>
                      <a:gd name="T49" fmla="*/ 0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7" h="237">
                        <a:moveTo>
                          <a:pt x="118" y="0"/>
                        </a:moveTo>
                        <a:lnTo>
                          <a:pt x="149" y="4"/>
                        </a:lnTo>
                        <a:lnTo>
                          <a:pt x="178" y="16"/>
                        </a:lnTo>
                        <a:lnTo>
                          <a:pt x="202" y="35"/>
                        </a:lnTo>
                        <a:lnTo>
                          <a:pt x="221" y="59"/>
                        </a:lnTo>
                        <a:lnTo>
                          <a:pt x="232" y="86"/>
                        </a:lnTo>
                        <a:lnTo>
                          <a:pt x="237" y="119"/>
                        </a:lnTo>
                        <a:lnTo>
                          <a:pt x="232" y="149"/>
                        </a:lnTo>
                        <a:lnTo>
                          <a:pt x="221" y="177"/>
                        </a:lnTo>
                        <a:lnTo>
                          <a:pt x="202" y="202"/>
                        </a:lnTo>
                        <a:lnTo>
                          <a:pt x="178" y="220"/>
                        </a:lnTo>
                        <a:lnTo>
                          <a:pt x="149" y="233"/>
                        </a:lnTo>
                        <a:lnTo>
                          <a:pt x="118" y="237"/>
                        </a:lnTo>
                        <a:lnTo>
                          <a:pt x="86" y="233"/>
                        </a:lnTo>
                        <a:lnTo>
                          <a:pt x="58" y="220"/>
                        </a:lnTo>
                        <a:lnTo>
                          <a:pt x="35" y="202"/>
                        </a:lnTo>
                        <a:lnTo>
                          <a:pt x="16" y="177"/>
                        </a:lnTo>
                        <a:lnTo>
                          <a:pt x="4" y="149"/>
                        </a:lnTo>
                        <a:lnTo>
                          <a:pt x="0" y="119"/>
                        </a:lnTo>
                        <a:lnTo>
                          <a:pt x="4" y="86"/>
                        </a:lnTo>
                        <a:lnTo>
                          <a:pt x="16" y="59"/>
                        </a:lnTo>
                        <a:lnTo>
                          <a:pt x="35" y="35"/>
                        </a:lnTo>
                        <a:lnTo>
                          <a:pt x="58" y="16"/>
                        </a:lnTo>
                        <a:lnTo>
                          <a:pt x="86" y="4"/>
                        </a:lnTo>
                        <a:lnTo>
                          <a:pt x="118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59" name="Freeform 46">
                    <a:extLst>
                      <a:ext uri="{FF2B5EF4-FFF2-40B4-BE49-F238E27FC236}">
                        <a16:creationId xmlns:a16="http://schemas.microsoft.com/office/drawing/2014/main" id="{1AC4895E-5757-4A36-BA3A-07197C9023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86" y="2049"/>
                    <a:ext cx="78" cy="79"/>
                  </a:xfrm>
                  <a:custGeom>
                    <a:avLst/>
                    <a:gdLst>
                      <a:gd name="T0" fmla="*/ 117 w 235"/>
                      <a:gd name="T1" fmla="*/ 0 h 237"/>
                      <a:gd name="T2" fmla="*/ 149 w 235"/>
                      <a:gd name="T3" fmla="*/ 4 h 237"/>
                      <a:gd name="T4" fmla="*/ 177 w 235"/>
                      <a:gd name="T5" fmla="*/ 16 h 237"/>
                      <a:gd name="T6" fmla="*/ 200 w 235"/>
                      <a:gd name="T7" fmla="*/ 35 h 237"/>
                      <a:gd name="T8" fmla="*/ 219 w 235"/>
                      <a:gd name="T9" fmla="*/ 59 h 237"/>
                      <a:gd name="T10" fmla="*/ 231 w 235"/>
                      <a:gd name="T11" fmla="*/ 88 h 237"/>
                      <a:gd name="T12" fmla="*/ 235 w 235"/>
                      <a:gd name="T13" fmla="*/ 119 h 237"/>
                      <a:gd name="T14" fmla="*/ 231 w 235"/>
                      <a:gd name="T15" fmla="*/ 151 h 237"/>
                      <a:gd name="T16" fmla="*/ 219 w 235"/>
                      <a:gd name="T17" fmla="*/ 179 h 237"/>
                      <a:gd name="T18" fmla="*/ 200 w 235"/>
                      <a:gd name="T19" fmla="*/ 202 h 237"/>
                      <a:gd name="T20" fmla="*/ 177 w 235"/>
                      <a:gd name="T21" fmla="*/ 221 h 237"/>
                      <a:gd name="T22" fmla="*/ 149 w 235"/>
                      <a:gd name="T23" fmla="*/ 233 h 237"/>
                      <a:gd name="T24" fmla="*/ 117 w 235"/>
                      <a:gd name="T25" fmla="*/ 237 h 237"/>
                      <a:gd name="T26" fmla="*/ 86 w 235"/>
                      <a:gd name="T27" fmla="*/ 233 h 237"/>
                      <a:gd name="T28" fmla="*/ 58 w 235"/>
                      <a:gd name="T29" fmla="*/ 221 h 237"/>
                      <a:gd name="T30" fmla="*/ 34 w 235"/>
                      <a:gd name="T31" fmla="*/ 202 h 237"/>
                      <a:gd name="T32" fmla="*/ 16 w 235"/>
                      <a:gd name="T33" fmla="*/ 179 h 237"/>
                      <a:gd name="T34" fmla="*/ 3 w 235"/>
                      <a:gd name="T35" fmla="*/ 151 h 237"/>
                      <a:gd name="T36" fmla="*/ 0 w 235"/>
                      <a:gd name="T37" fmla="*/ 119 h 237"/>
                      <a:gd name="T38" fmla="*/ 3 w 235"/>
                      <a:gd name="T39" fmla="*/ 88 h 237"/>
                      <a:gd name="T40" fmla="*/ 16 w 235"/>
                      <a:gd name="T41" fmla="*/ 59 h 237"/>
                      <a:gd name="T42" fmla="*/ 34 w 235"/>
                      <a:gd name="T43" fmla="*/ 35 h 237"/>
                      <a:gd name="T44" fmla="*/ 58 w 235"/>
                      <a:gd name="T45" fmla="*/ 16 h 237"/>
                      <a:gd name="T46" fmla="*/ 86 w 235"/>
                      <a:gd name="T47" fmla="*/ 4 h 237"/>
                      <a:gd name="T48" fmla="*/ 117 w 235"/>
                      <a:gd name="T49" fmla="*/ 0 h 2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</a:cxnLst>
                    <a:rect l="0" t="0" r="r" b="b"/>
                    <a:pathLst>
                      <a:path w="235" h="237">
                        <a:moveTo>
                          <a:pt x="117" y="0"/>
                        </a:moveTo>
                        <a:lnTo>
                          <a:pt x="149" y="4"/>
                        </a:lnTo>
                        <a:lnTo>
                          <a:pt x="177" y="16"/>
                        </a:lnTo>
                        <a:lnTo>
                          <a:pt x="200" y="35"/>
                        </a:lnTo>
                        <a:lnTo>
                          <a:pt x="219" y="59"/>
                        </a:lnTo>
                        <a:lnTo>
                          <a:pt x="231" y="88"/>
                        </a:lnTo>
                        <a:lnTo>
                          <a:pt x="235" y="119"/>
                        </a:lnTo>
                        <a:lnTo>
                          <a:pt x="231" y="151"/>
                        </a:lnTo>
                        <a:lnTo>
                          <a:pt x="219" y="179"/>
                        </a:lnTo>
                        <a:lnTo>
                          <a:pt x="200" y="202"/>
                        </a:lnTo>
                        <a:lnTo>
                          <a:pt x="177" y="221"/>
                        </a:lnTo>
                        <a:lnTo>
                          <a:pt x="149" y="233"/>
                        </a:lnTo>
                        <a:lnTo>
                          <a:pt x="117" y="237"/>
                        </a:lnTo>
                        <a:lnTo>
                          <a:pt x="86" y="233"/>
                        </a:lnTo>
                        <a:lnTo>
                          <a:pt x="58" y="221"/>
                        </a:lnTo>
                        <a:lnTo>
                          <a:pt x="34" y="202"/>
                        </a:lnTo>
                        <a:lnTo>
                          <a:pt x="16" y="179"/>
                        </a:lnTo>
                        <a:lnTo>
                          <a:pt x="3" y="151"/>
                        </a:lnTo>
                        <a:lnTo>
                          <a:pt x="0" y="119"/>
                        </a:lnTo>
                        <a:lnTo>
                          <a:pt x="3" y="88"/>
                        </a:lnTo>
                        <a:lnTo>
                          <a:pt x="16" y="59"/>
                        </a:lnTo>
                        <a:lnTo>
                          <a:pt x="34" y="35"/>
                        </a:lnTo>
                        <a:lnTo>
                          <a:pt x="58" y="16"/>
                        </a:lnTo>
                        <a:lnTo>
                          <a:pt x="86" y="4"/>
                        </a:lnTo>
                        <a:lnTo>
                          <a:pt x="11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0" name="Freeform 47">
                    <a:extLst>
                      <a:ext uri="{FF2B5EF4-FFF2-40B4-BE49-F238E27FC236}">
                        <a16:creationId xmlns:a16="http://schemas.microsoft.com/office/drawing/2014/main" id="{D917D9E8-8BF4-4A8F-9390-6C2819F5F222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914" y="1776"/>
                    <a:ext cx="291" cy="291"/>
                  </a:xfrm>
                  <a:custGeom>
                    <a:avLst/>
                    <a:gdLst>
                      <a:gd name="T0" fmla="*/ 384 w 873"/>
                      <a:gd name="T1" fmla="*/ 243 h 873"/>
                      <a:gd name="T2" fmla="*/ 321 w 873"/>
                      <a:gd name="T3" fmla="*/ 272 h 873"/>
                      <a:gd name="T4" fmla="*/ 272 w 873"/>
                      <a:gd name="T5" fmla="*/ 322 h 873"/>
                      <a:gd name="T6" fmla="*/ 242 w 873"/>
                      <a:gd name="T7" fmla="*/ 385 h 873"/>
                      <a:gd name="T8" fmla="*/ 237 w 873"/>
                      <a:gd name="T9" fmla="*/ 454 h 873"/>
                      <a:gd name="T10" fmla="*/ 254 w 873"/>
                      <a:gd name="T11" fmla="*/ 520 h 873"/>
                      <a:gd name="T12" fmla="*/ 295 w 873"/>
                      <a:gd name="T13" fmla="*/ 577 h 873"/>
                      <a:gd name="T14" fmla="*/ 352 w 873"/>
                      <a:gd name="T15" fmla="*/ 618 h 873"/>
                      <a:gd name="T16" fmla="*/ 418 w 873"/>
                      <a:gd name="T17" fmla="*/ 634 h 873"/>
                      <a:gd name="T18" fmla="*/ 485 w 873"/>
                      <a:gd name="T19" fmla="*/ 628 h 873"/>
                      <a:gd name="T20" fmla="*/ 548 w 873"/>
                      <a:gd name="T21" fmla="*/ 600 h 873"/>
                      <a:gd name="T22" fmla="*/ 599 w 873"/>
                      <a:gd name="T23" fmla="*/ 549 h 873"/>
                      <a:gd name="T24" fmla="*/ 628 w 873"/>
                      <a:gd name="T25" fmla="*/ 486 h 873"/>
                      <a:gd name="T26" fmla="*/ 634 w 873"/>
                      <a:gd name="T27" fmla="*/ 419 h 873"/>
                      <a:gd name="T28" fmla="*/ 617 w 873"/>
                      <a:gd name="T29" fmla="*/ 353 h 873"/>
                      <a:gd name="T30" fmla="*/ 576 w 873"/>
                      <a:gd name="T31" fmla="*/ 294 h 873"/>
                      <a:gd name="T32" fmla="*/ 519 w 873"/>
                      <a:gd name="T33" fmla="*/ 255 h 873"/>
                      <a:gd name="T34" fmla="*/ 451 w 873"/>
                      <a:gd name="T35" fmla="*/ 237 h 873"/>
                      <a:gd name="T36" fmla="*/ 437 w 873"/>
                      <a:gd name="T37" fmla="*/ 0 h 873"/>
                      <a:gd name="T38" fmla="*/ 546 w 873"/>
                      <a:gd name="T39" fmla="*/ 15 h 873"/>
                      <a:gd name="T40" fmla="*/ 652 w 873"/>
                      <a:gd name="T41" fmla="*/ 57 h 873"/>
                      <a:gd name="T42" fmla="*/ 744 w 873"/>
                      <a:gd name="T43" fmla="*/ 129 h 873"/>
                      <a:gd name="T44" fmla="*/ 816 w 873"/>
                      <a:gd name="T45" fmla="*/ 221 h 873"/>
                      <a:gd name="T46" fmla="*/ 858 w 873"/>
                      <a:gd name="T47" fmla="*/ 326 h 873"/>
                      <a:gd name="T48" fmla="*/ 873 w 873"/>
                      <a:gd name="T49" fmla="*/ 436 h 873"/>
                      <a:gd name="T50" fmla="*/ 858 w 873"/>
                      <a:gd name="T51" fmla="*/ 548 h 873"/>
                      <a:gd name="T52" fmla="*/ 816 w 873"/>
                      <a:gd name="T53" fmla="*/ 653 h 873"/>
                      <a:gd name="T54" fmla="*/ 744 w 873"/>
                      <a:gd name="T55" fmla="*/ 745 h 873"/>
                      <a:gd name="T56" fmla="*/ 652 w 873"/>
                      <a:gd name="T57" fmla="*/ 816 h 873"/>
                      <a:gd name="T58" fmla="*/ 546 w 873"/>
                      <a:gd name="T59" fmla="*/ 858 h 873"/>
                      <a:gd name="T60" fmla="*/ 435 w 873"/>
                      <a:gd name="T61" fmla="*/ 873 h 873"/>
                      <a:gd name="T62" fmla="*/ 326 w 873"/>
                      <a:gd name="T63" fmla="*/ 858 h 873"/>
                      <a:gd name="T64" fmla="*/ 220 w 873"/>
                      <a:gd name="T65" fmla="*/ 816 h 873"/>
                      <a:gd name="T66" fmla="*/ 128 w 873"/>
                      <a:gd name="T67" fmla="*/ 745 h 873"/>
                      <a:gd name="T68" fmla="*/ 57 w 873"/>
                      <a:gd name="T69" fmla="*/ 653 h 873"/>
                      <a:gd name="T70" fmla="*/ 14 w 873"/>
                      <a:gd name="T71" fmla="*/ 548 h 873"/>
                      <a:gd name="T72" fmla="*/ 0 w 873"/>
                      <a:gd name="T73" fmla="*/ 436 h 873"/>
                      <a:gd name="T74" fmla="*/ 14 w 873"/>
                      <a:gd name="T75" fmla="*/ 326 h 873"/>
                      <a:gd name="T76" fmla="*/ 57 w 873"/>
                      <a:gd name="T77" fmla="*/ 221 h 873"/>
                      <a:gd name="T78" fmla="*/ 128 w 873"/>
                      <a:gd name="T79" fmla="*/ 129 h 873"/>
                      <a:gd name="T80" fmla="*/ 220 w 873"/>
                      <a:gd name="T81" fmla="*/ 57 h 873"/>
                      <a:gd name="T82" fmla="*/ 326 w 873"/>
                      <a:gd name="T83" fmla="*/ 15 h 873"/>
                      <a:gd name="T84" fmla="*/ 437 w 873"/>
                      <a:gd name="T85" fmla="*/ 0 h 8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</a:cxnLst>
                    <a:rect l="0" t="0" r="r" b="b"/>
                    <a:pathLst>
                      <a:path w="873" h="873">
                        <a:moveTo>
                          <a:pt x="418" y="237"/>
                        </a:moveTo>
                        <a:lnTo>
                          <a:pt x="384" y="243"/>
                        </a:lnTo>
                        <a:lnTo>
                          <a:pt x="352" y="255"/>
                        </a:lnTo>
                        <a:lnTo>
                          <a:pt x="321" y="272"/>
                        </a:lnTo>
                        <a:lnTo>
                          <a:pt x="295" y="294"/>
                        </a:lnTo>
                        <a:lnTo>
                          <a:pt x="272" y="322"/>
                        </a:lnTo>
                        <a:lnTo>
                          <a:pt x="254" y="353"/>
                        </a:lnTo>
                        <a:lnTo>
                          <a:pt x="242" y="385"/>
                        </a:lnTo>
                        <a:lnTo>
                          <a:pt x="237" y="419"/>
                        </a:lnTo>
                        <a:lnTo>
                          <a:pt x="237" y="454"/>
                        </a:lnTo>
                        <a:lnTo>
                          <a:pt x="242" y="488"/>
                        </a:lnTo>
                        <a:lnTo>
                          <a:pt x="254" y="520"/>
                        </a:lnTo>
                        <a:lnTo>
                          <a:pt x="272" y="549"/>
                        </a:lnTo>
                        <a:lnTo>
                          <a:pt x="295" y="577"/>
                        </a:lnTo>
                        <a:lnTo>
                          <a:pt x="321" y="600"/>
                        </a:lnTo>
                        <a:lnTo>
                          <a:pt x="352" y="618"/>
                        </a:lnTo>
                        <a:lnTo>
                          <a:pt x="384" y="628"/>
                        </a:lnTo>
                        <a:lnTo>
                          <a:pt x="418" y="634"/>
                        </a:lnTo>
                        <a:lnTo>
                          <a:pt x="451" y="634"/>
                        </a:lnTo>
                        <a:lnTo>
                          <a:pt x="485" y="628"/>
                        </a:lnTo>
                        <a:lnTo>
                          <a:pt x="519" y="618"/>
                        </a:lnTo>
                        <a:lnTo>
                          <a:pt x="548" y="600"/>
                        </a:lnTo>
                        <a:lnTo>
                          <a:pt x="576" y="577"/>
                        </a:lnTo>
                        <a:lnTo>
                          <a:pt x="599" y="549"/>
                        </a:lnTo>
                        <a:lnTo>
                          <a:pt x="617" y="518"/>
                        </a:lnTo>
                        <a:lnTo>
                          <a:pt x="628" y="486"/>
                        </a:lnTo>
                        <a:lnTo>
                          <a:pt x="634" y="452"/>
                        </a:lnTo>
                        <a:lnTo>
                          <a:pt x="634" y="419"/>
                        </a:lnTo>
                        <a:lnTo>
                          <a:pt x="628" y="385"/>
                        </a:lnTo>
                        <a:lnTo>
                          <a:pt x="617" y="353"/>
                        </a:lnTo>
                        <a:lnTo>
                          <a:pt x="599" y="322"/>
                        </a:lnTo>
                        <a:lnTo>
                          <a:pt x="576" y="294"/>
                        </a:lnTo>
                        <a:lnTo>
                          <a:pt x="548" y="272"/>
                        </a:lnTo>
                        <a:lnTo>
                          <a:pt x="519" y="255"/>
                        </a:lnTo>
                        <a:lnTo>
                          <a:pt x="485" y="243"/>
                        </a:lnTo>
                        <a:lnTo>
                          <a:pt x="451" y="237"/>
                        </a:lnTo>
                        <a:lnTo>
                          <a:pt x="418" y="237"/>
                        </a:lnTo>
                        <a:close/>
                        <a:moveTo>
                          <a:pt x="437" y="0"/>
                        </a:moveTo>
                        <a:lnTo>
                          <a:pt x="492" y="4"/>
                        </a:lnTo>
                        <a:lnTo>
                          <a:pt x="546" y="15"/>
                        </a:lnTo>
                        <a:lnTo>
                          <a:pt x="601" y="32"/>
                        </a:lnTo>
                        <a:lnTo>
                          <a:pt x="652" y="57"/>
                        </a:lnTo>
                        <a:lnTo>
                          <a:pt x="700" y="89"/>
                        </a:lnTo>
                        <a:lnTo>
                          <a:pt x="744" y="129"/>
                        </a:lnTo>
                        <a:lnTo>
                          <a:pt x="783" y="173"/>
                        </a:lnTo>
                        <a:lnTo>
                          <a:pt x="816" y="221"/>
                        </a:lnTo>
                        <a:lnTo>
                          <a:pt x="840" y="272"/>
                        </a:lnTo>
                        <a:lnTo>
                          <a:pt x="858" y="326"/>
                        </a:lnTo>
                        <a:lnTo>
                          <a:pt x="868" y="381"/>
                        </a:lnTo>
                        <a:lnTo>
                          <a:pt x="873" y="436"/>
                        </a:lnTo>
                        <a:lnTo>
                          <a:pt x="868" y="492"/>
                        </a:lnTo>
                        <a:lnTo>
                          <a:pt x="858" y="548"/>
                        </a:lnTo>
                        <a:lnTo>
                          <a:pt x="840" y="602"/>
                        </a:lnTo>
                        <a:lnTo>
                          <a:pt x="816" y="653"/>
                        </a:lnTo>
                        <a:lnTo>
                          <a:pt x="783" y="701"/>
                        </a:lnTo>
                        <a:lnTo>
                          <a:pt x="744" y="745"/>
                        </a:lnTo>
                        <a:lnTo>
                          <a:pt x="700" y="785"/>
                        </a:lnTo>
                        <a:lnTo>
                          <a:pt x="652" y="816"/>
                        </a:lnTo>
                        <a:lnTo>
                          <a:pt x="601" y="841"/>
                        </a:lnTo>
                        <a:lnTo>
                          <a:pt x="546" y="858"/>
                        </a:lnTo>
                        <a:lnTo>
                          <a:pt x="491" y="870"/>
                        </a:lnTo>
                        <a:lnTo>
                          <a:pt x="435" y="873"/>
                        </a:lnTo>
                        <a:lnTo>
                          <a:pt x="380" y="870"/>
                        </a:lnTo>
                        <a:lnTo>
                          <a:pt x="326" y="858"/>
                        </a:lnTo>
                        <a:lnTo>
                          <a:pt x="272" y="841"/>
                        </a:lnTo>
                        <a:lnTo>
                          <a:pt x="220" y="816"/>
                        </a:lnTo>
                        <a:lnTo>
                          <a:pt x="172" y="785"/>
                        </a:lnTo>
                        <a:lnTo>
                          <a:pt x="128" y="745"/>
                        </a:lnTo>
                        <a:lnTo>
                          <a:pt x="89" y="701"/>
                        </a:lnTo>
                        <a:lnTo>
                          <a:pt x="57" y="653"/>
                        </a:lnTo>
                        <a:lnTo>
                          <a:pt x="32" y="602"/>
                        </a:lnTo>
                        <a:lnTo>
                          <a:pt x="14" y="548"/>
                        </a:lnTo>
                        <a:lnTo>
                          <a:pt x="4" y="492"/>
                        </a:lnTo>
                        <a:lnTo>
                          <a:pt x="0" y="436"/>
                        </a:lnTo>
                        <a:lnTo>
                          <a:pt x="4" y="381"/>
                        </a:lnTo>
                        <a:lnTo>
                          <a:pt x="14" y="326"/>
                        </a:lnTo>
                        <a:lnTo>
                          <a:pt x="32" y="272"/>
                        </a:lnTo>
                        <a:lnTo>
                          <a:pt x="57" y="221"/>
                        </a:lnTo>
                        <a:lnTo>
                          <a:pt x="89" y="173"/>
                        </a:lnTo>
                        <a:lnTo>
                          <a:pt x="128" y="129"/>
                        </a:lnTo>
                        <a:lnTo>
                          <a:pt x="172" y="89"/>
                        </a:lnTo>
                        <a:lnTo>
                          <a:pt x="220" y="57"/>
                        </a:lnTo>
                        <a:lnTo>
                          <a:pt x="272" y="32"/>
                        </a:lnTo>
                        <a:lnTo>
                          <a:pt x="326" y="15"/>
                        </a:lnTo>
                        <a:lnTo>
                          <a:pt x="380" y="4"/>
                        </a:lnTo>
                        <a:lnTo>
                          <a:pt x="437" y="0"/>
                        </a:lnTo>
                        <a:close/>
                      </a:path>
                    </a:pathLst>
                  </a:custGeom>
                  <a:grpFill/>
                  <a:ln w="0">
                    <a:noFill/>
                    <a:prstDash val="solid"/>
                    <a:round/>
                    <a:headEnd/>
                    <a:tailEnd/>
                  </a:ln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defTabSz="685800">
                      <a:defRPr/>
                    </a:pPr>
                    <a:endParaRPr lang="en-US" sz="1500" kern="0">
                      <a:solidFill>
                        <a:prstClr val="black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Arial" panose="020B060402020202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F64A2E98-24DD-4E09-B5F8-040E6F3A5DC8}"/>
                  </a:ext>
                </a:extLst>
              </p:cNvPr>
              <p:cNvGrpSpPr/>
              <p:nvPr/>
            </p:nvGrpSpPr>
            <p:grpSpPr>
              <a:xfrm flipH="1">
                <a:off x="7569145" y="4183206"/>
                <a:ext cx="2447107" cy="647411"/>
                <a:chOff x="969248" y="2451970"/>
                <a:chExt cx="2447107" cy="647411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5EBE4146-F683-452C-94EF-BAC6E3D86CC8}"/>
                    </a:ext>
                  </a:extLst>
                </p:cNvPr>
                <p:cNvSpPr/>
                <p:nvPr/>
              </p:nvSpPr>
              <p:spPr>
                <a:xfrm>
                  <a:off x="1315028" y="2798058"/>
                  <a:ext cx="2101327" cy="30132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endParaRPr lang="en-US" sz="1200" kern="0" dirty="0">
                    <a:solidFill>
                      <a:prstClr val="white"/>
                    </a:solidFill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BF2EAB8B-97C4-4585-BD6A-EA2C0ECC98E5}"/>
                    </a:ext>
                  </a:extLst>
                </p:cNvPr>
                <p:cNvSpPr/>
                <p:nvPr/>
              </p:nvSpPr>
              <p:spPr>
                <a:xfrm>
                  <a:off x="969248" y="2451970"/>
                  <a:ext cx="2447106" cy="334803"/>
                </a:xfrm>
                <a:prstGeom prst="rect">
                  <a:avLst/>
                </a:prstGeom>
              </p:spPr>
              <p:txBody>
                <a:bodyPr wrap="square" anchor="ctr">
                  <a:spAutoFit/>
                </a:bodyPr>
                <a:lstStyle/>
                <a:p>
                  <a:pPr lvl="0">
                    <a:defRPr/>
                  </a:pPr>
                  <a:r>
                    <a:rPr lang="en-US" sz="1400" b="1" kern="0" dirty="0">
                      <a:solidFill>
                        <a:prstClr val="whit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Model Tuning</a:t>
                  </a:r>
                </a:p>
              </p:txBody>
            </p:sp>
          </p:grpSp>
        </p:grp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218CF575-FD70-4FFB-947D-AED7C5522044}"/>
                </a:ext>
              </a:extLst>
            </p:cNvPr>
            <p:cNvSpPr/>
            <p:nvPr/>
          </p:nvSpPr>
          <p:spPr>
            <a:xfrm>
              <a:off x="1967768" y="1503720"/>
              <a:ext cx="1893467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Target and Features</a:t>
              </a:r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63570BFE-9EFB-4C9C-A31D-430C10F382DD}"/>
                </a:ext>
              </a:extLst>
            </p:cNvPr>
            <p:cNvSpPr/>
            <p:nvPr/>
          </p:nvSpPr>
          <p:spPr>
            <a:xfrm>
              <a:off x="6234734" y="1503720"/>
              <a:ext cx="1018228" cy="307777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 defTabSz="685800">
                <a:defRPr/>
              </a:pPr>
              <a:r>
                <a:rPr lang="en-US" sz="1400" b="1" kern="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Modelling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3997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4EE11B-C182-D849-A5FF-27769CBF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5945" y="590062"/>
            <a:ext cx="4057242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9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FIRST SIMPLE MODELS WITH LSMT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AC12E2-C0DB-1E4F-9138-9BA30555B9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224937"/>
            <a:ext cx="20574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 defTabSz="914400">
              <a:spcAft>
                <a:spcPts val="600"/>
              </a:spcAft>
            </a:pPr>
            <a:fld id="{3991A7BE-2C9D-46E3-BFD0-C38B5A93D5B8}" type="slidenum">
              <a:rPr lang="en-US" sz="1200">
                <a:solidFill>
                  <a:srgbClr val="FFFFFF"/>
                </a:solidFill>
                <a:latin typeface="+mn-lt"/>
              </a:rPr>
              <a:pPr algn="r" defTabSz="914400">
                <a:spcAft>
                  <a:spcPts val="600"/>
                </a:spcAft>
              </a:pPr>
              <a:t>9</a:t>
            </a:fld>
            <a:endParaRPr lang="en-US" sz="12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11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3201" y="2744546"/>
            <a:ext cx="104279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2285" y="2973840"/>
            <a:ext cx="68353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01546" y="3198265"/>
            <a:ext cx="95785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75946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64592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98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9608D"/>
      </a:accent1>
      <a:accent2>
        <a:srgbClr val="FDC82A"/>
      </a:accent2>
      <a:accent3>
        <a:srgbClr val="27BECD"/>
      </a:accent3>
      <a:accent4>
        <a:srgbClr val="19608D"/>
      </a:accent4>
      <a:accent5>
        <a:srgbClr val="FDC82A"/>
      </a:accent5>
      <a:accent6>
        <a:srgbClr val="27BECD"/>
      </a:accent6>
      <a:hlink>
        <a:srgbClr val="FFFFFF"/>
      </a:hlink>
      <a:folHlink>
        <a:srgbClr val="0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2945</TotalTime>
  <Words>411</Words>
  <Application>Microsoft Macintosh PowerPoint</Application>
  <PresentationFormat>On-screen Show (4:3)</PresentationFormat>
  <Paragraphs>104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Georgia</vt:lpstr>
      <vt:lpstr>Wingdings</vt:lpstr>
      <vt:lpstr>Office Theme</vt:lpstr>
      <vt:lpstr>The EV Futures</vt:lpstr>
      <vt:lpstr>PowerPoint Presentation</vt:lpstr>
      <vt:lpstr>Data Overview</vt:lpstr>
      <vt:lpstr>Exploratory Data Analysis</vt:lpstr>
      <vt:lpstr>TSLA</vt:lpstr>
      <vt:lpstr>TSLA</vt:lpstr>
      <vt:lpstr>MACHINE LEARNING PROCESS</vt:lpstr>
      <vt:lpstr>Process Overveiw</vt:lpstr>
      <vt:lpstr>FIRST SIMPLE MODELS WITH LSMT</vt:lpstr>
      <vt:lpstr>TSLA</vt:lpstr>
      <vt:lpstr>NIO</vt:lpstr>
      <vt:lpstr>XPEV</vt:lpstr>
      <vt:lpstr>LI</vt:lpstr>
      <vt:lpstr>FINAL MODEL</vt:lpstr>
      <vt:lpstr>PowerPoint Presentation</vt:lpstr>
      <vt:lpstr>SARIMA TSLA Actual Vs Predicted Stock Prices</vt:lpstr>
      <vt:lpstr>SARIMA NIO Actual Vs Predicted Stock Prices</vt:lpstr>
      <vt:lpstr>SARIMA XPEV Actual Vs Predicted Stock Prices</vt:lpstr>
      <vt:lpstr>SARIMA LI Actual Vs Predicted Stock Prices</vt:lpstr>
      <vt:lpstr>FORECASTS</vt:lpstr>
      <vt:lpstr>TSLA 42 DAY STOCK FORECAST</vt:lpstr>
      <vt:lpstr>NIO 42 DAY STOCK FORECAST</vt:lpstr>
      <vt:lpstr>XPEV 42 DAY STOCK FORECAST</vt:lpstr>
      <vt:lpstr>LI 42 DAY STOCK FORECAST</vt:lpstr>
      <vt:lpstr>CONCLUSIONS</vt:lpstr>
      <vt:lpstr>PowerPoint Presentation</vt:lpstr>
      <vt:lpstr>Next Steps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pc22</dc:creator>
  <cp:lastModifiedBy>Brian Matsiko</cp:lastModifiedBy>
  <cp:revision>206</cp:revision>
  <dcterms:created xsi:type="dcterms:W3CDTF">2019-04-22T04:00:38Z</dcterms:created>
  <dcterms:modified xsi:type="dcterms:W3CDTF">2021-07-23T23:00:48Z</dcterms:modified>
</cp:coreProperties>
</file>